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13-04-2015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5A096-9538-4870-BF9D-9AE16265FC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8DEFD-B721-470A-9A67-D84A3F7C733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28C0B-9392-4619-86E4-F92AF9B895B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F5F1B-B834-4149-B27F-96FEB7F7181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5BF82-74C9-404E-9DA6-005EB444782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F8DC1-44C1-4AC2-A038-56AA7F4067B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B2BB0-4B4B-4DA4-8193-03FEF6D74CE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15C60-0CB1-4892-B08C-D2541C0652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1D1B9-6296-4DE1-9C9A-EE664E0278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963F2-927C-425D-9BC7-289B4B60428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0DDE5-A1D2-42E5-8175-5C14EDBF265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E4C0F-AB05-410A-8FB4-53CAFC325F2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DC6A-0946-4D6C-963F-1DEDCAF87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13-04-2015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2.A%5EJaoTaoba%5E@Tr" TargetMode="External"/><Relationship Id="rId2" Type="http://schemas.openxmlformats.org/officeDocument/2006/relationships/hyperlink" Target="jwari.m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Assignments\INDUSAPTI\Final\SB%20Edited\A&amp;AH\harbhara.m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Assignments\INDUSAPTI\Final\SB%20Edited\A&amp;AH\jwari.mpg" TargetMode="External"/><Relationship Id="rId4" Type="http://schemas.openxmlformats.org/officeDocument/2006/relationships/hyperlink" Target="mailto:A%5EJaoTaoba%5E@T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Assignments\INDUSAPTI\Final\SB%20Edited\A&amp;AH\mirchi.m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mr-IN" dirty="0" smtClean="0"/>
              <a:t>बिज प्रक्रिया कशी करावी? 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22860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Vigyan Ashram</a:t>
            </a:r>
            <a:endParaRPr lang="mr-IN" sz="280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(A center of Indian Institute Of Education)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At.</a:t>
            </a:r>
            <a:r>
              <a:rPr lang="mr-IN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Post Pabal Dist.</a:t>
            </a:r>
            <a:r>
              <a:rPr lang="mr-IN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Pune 412403</a:t>
            </a:r>
            <a:endParaRPr lang="mr-IN" sz="1800" dirty="0" smtClean="0">
              <a:solidFill>
                <a:schemeClr val="tx2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mr-IN" sz="1800" dirty="0" smtClean="0">
              <a:solidFill>
                <a:schemeClr val="tx2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www.vigyanashram.com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www.techshala.com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www.renindia.in </a:t>
            </a:r>
            <a:endParaRPr lang="en-IN" sz="180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0" y="381000"/>
            <a:ext cx="6172200" cy="838200"/>
          </a:xfrm>
        </p:spPr>
        <p:txBody>
          <a:bodyPr>
            <a:noAutofit/>
          </a:bodyPr>
          <a:lstStyle/>
          <a:p>
            <a:pPr marL="54864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baIjaaMkurNaavar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pirNaama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krNaaro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</a:rPr>
              <a:t>GaTk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81000" y="1462087"/>
            <a:ext cx="84582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BaajaIpalaa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ipkacao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baI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raopvaaTIkot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ikMvaa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jamaInaIt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porlyaanaMtr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%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yaaMcao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Apoixat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p`maaNaat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AMkurNa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haoNyaasaazI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vaatavarNaatIla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kahI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baahyaGaTkaMcaI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tsaoca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ibayaaNyaacyaa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AMtga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-t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GaTkacaI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Anaukulata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AsaNao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AavaSyak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Asato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latin typeface="Shivaji02" pitchFamily="2" charset="0"/>
              </a:rPr>
              <a:t>mah%vaacyaa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baahyaGaTkat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paNaI</a:t>
            </a:r>
            <a:r>
              <a:rPr lang="en-US" sz="2000" b="1" dirty="0">
                <a:latin typeface="Shivaji02" pitchFamily="2" charset="0"/>
              </a:rPr>
              <a:t> ,</a:t>
            </a:r>
            <a:r>
              <a:rPr lang="en-US" sz="2000" b="1" dirty="0" err="1">
                <a:latin typeface="Shivaji02" pitchFamily="2" charset="0"/>
              </a:rPr>
              <a:t>hvaa</a:t>
            </a:r>
            <a:r>
              <a:rPr lang="en-US" sz="2000" b="1" dirty="0">
                <a:latin typeface="Shivaji02" pitchFamily="2" charset="0"/>
              </a:rPr>
              <a:t> , </a:t>
            </a:r>
            <a:r>
              <a:rPr lang="en-US" sz="2000" b="1" dirty="0" err="1">
                <a:latin typeface="Shivaji02" pitchFamily="2" charset="0"/>
              </a:rPr>
              <a:t>tapmaana</a:t>
            </a:r>
            <a:r>
              <a:rPr lang="en-US" sz="2000" b="1" dirty="0">
                <a:latin typeface="Shivaji02" pitchFamily="2" charset="0"/>
              </a:rPr>
              <a:t> ,</a:t>
            </a:r>
            <a:r>
              <a:rPr lang="en-US" sz="2000" b="1" dirty="0" err="1">
                <a:latin typeface="Shivaji02" pitchFamily="2" charset="0"/>
              </a:rPr>
              <a:t>AaiNa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p`kaSa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yaaMcaa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samaavaoSa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Asatao</a:t>
            </a:r>
            <a:r>
              <a:rPr lang="en-US" sz="2000" b="1" dirty="0">
                <a:latin typeface="Shivaji02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>
              <a:latin typeface="Arial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paNaI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		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pirp@va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Jaalyaavar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paNyaacao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p`maaNa</a:t>
            </a:r>
            <a:r>
              <a:rPr lang="en-US" dirty="0">
                <a:latin typeface="Shivaji01" pitchFamily="2" charset="0"/>
              </a:rPr>
              <a:t> 6 to 8 </a:t>
            </a:r>
            <a:r>
              <a:rPr lang="en-US" sz="1200" dirty="0"/>
              <a:t>%</a:t>
            </a:r>
            <a:r>
              <a:rPr lang="en-US" dirty="0"/>
              <a:t> </a:t>
            </a:r>
            <a:r>
              <a:rPr lang="en-US" dirty="0">
                <a:latin typeface="Shivaji01" pitchFamily="2" charset="0"/>
              </a:rPr>
              <a:t>[</a:t>
            </a:r>
            <a:r>
              <a:rPr lang="en-US" dirty="0" err="1">
                <a:latin typeface="Shivaji01" pitchFamily="2" charset="0"/>
              </a:rPr>
              <a:t>tko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Asato.ibayaaNao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jamaInaIt</a:t>
            </a:r>
            <a:r>
              <a:rPr lang="en-US" dirty="0">
                <a:latin typeface="Shivaji01" pitchFamily="2" charset="0"/>
              </a:rPr>
              <a:t> 		</a:t>
            </a:r>
            <a:r>
              <a:rPr lang="en-US" dirty="0" err="1">
                <a:latin typeface="Shivaji01" pitchFamily="2" charset="0"/>
              </a:rPr>
              <a:t>porlyaanaMtr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ibayaaNyaanao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Barpur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SaaoYaUna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Gaotlyaavar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</a:t>
            </a:r>
            <a:r>
              <a:rPr lang="en-US" dirty="0">
                <a:latin typeface="Shivaji01" pitchFamily="2" charset="0"/>
              </a:rPr>
              <a:t>} </a:t>
            </a:r>
            <a:r>
              <a:rPr lang="en-US" dirty="0" err="1">
                <a:latin typeface="Shivaji01" pitchFamily="2" charset="0"/>
              </a:rPr>
              <a:t>Sakto.%yaasaazI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jamaInaIt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puroSaI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Aaola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AsaNao</a:t>
            </a:r>
            <a:r>
              <a:rPr lang="en-US" dirty="0">
                <a:latin typeface="Shivaji01" pitchFamily="2" charset="0"/>
              </a:rPr>
              <a:t> 	</a:t>
            </a:r>
            <a:r>
              <a:rPr lang="en-US" dirty="0" err="1">
                <a:latin typeface="Shivaji01" pitchFamily="2" charset="0"/>
              </a:rPr>
              <a:t>AavaSyak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Asato.ibayaaMnaI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SaaoYaUna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Gaotlyaavar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AMkurNaasaazI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AavaSyak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Asalaolyaa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cayaapyaacyaa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ik`yaa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vaogaanao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sau</a:t>
            </a:r>
            <a:r>
              <a:rPr lang="en-US" dirty="0">
                <a:latin typeface="Shivaji01" pitchFamily="2" charset="0"/>
              </a:rPr>
              <a:t>$ 	</a:t>
            </a:r>
            <a:r>
              <a:rPr lang="en-US" dirty="0" err="1">
                <a:latin typeface="Shivaji01" pitchFamily="2" charset="0"/>
              </a:rPr>
              <a:t>haotat.ivaivaQa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ivakr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enJaa</a:t>
            </a:r>
            <a:r>
              <a:rPr lang="en-US" dirty="0">
                <a:latin typeface="Shivaji01" pitchFamily="2" charset="0"/>
              </a:rPr>
              <a:t>[</a:t>
            </a:r>
            <a:r>
              <a:rPr lang="en-US" dirty="0" err="1">
                <a:latin typeface="Shivaji01" pitchFamily="2" charset="0"/>
              </a:rPr>
              <a:t>msa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ik`yaaiSala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</a:t>
            </a:r>
            <a:r>
              <a:rPr lang="en-US" dirty="0">
                <a:latin typeface="Shivaji01" pitchFamily="2" charset="0"/>
              </a:rPr>
              <a:t>}</a:t>
            </a:r>
            <a:r>
              <a:rPr lang="en-US" dirty="0" err="1">
                <a:latin typeface="Shivaji01" pitchFamily="2" charset="0"/>
              </a:rPr>
              <a:t>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baIjaatIla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Annapdaqaa-var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yaacaI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p`ik`yaa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</a:t>
            </a:r>
            <a:r>
              <a:rPr lang="en-US" dirty="0">
                <a:latin typeface="Shivaji01" pitchFamily="2" charset="0"/>
              </a:rPr>
              <a:t>}</a:t>
            </a:r>
            <a:r>
              <a:rPr lang="en-US" dirty="0" err="1">
                <a:latin typeface="Shivaji01" pitchFamily="2" charset="0"/>
              </a:rPr>
              <a:t>na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d`va$p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pdaqaa</a:t>
            </a:r>
            <a:r>
              <a:rPr lang="en-US" dirty="0">
                <a:latin typeface="Shivaji01" pitchFamily="2" charset="0"/>
              </a:rPr>
              <a:t>-t 	$</a:t>
            </a:r>
            <a:r>
              <a:rPr lang="en-US" dirty="0" err="1">
                <a:latin typeface="Shivaji01" pitchFamily="2" charset="0"/>
              </a:rPr>
              <a:t>paMtr</a:t>
            </a:r>
            <a:r>
              <a:rPr lang="en-US" dirty="0">
                <a:latin typeface="Shivaji01" pitchFamily="2" charset="0"/>
              </a:rPr>
              <a:t> haoto.yaa </a:t>
            </a:r>
            <a:r>
              <a:rPr lang="en-US" dirty="0" err="1">
                <a:latin typeface="Shivaji01" pitchFamily="2" charset="0"/>
              </a:rPr>
              <a:t>d`va$p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Annapdaqaa-var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gaBaa-caI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vaaZ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haoto.baIjaaMkurNa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haotanaa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Svasanaik`yaa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jaladgatInao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haoto.%yaamauLo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gaBa</a:t>
            </a:r>
            <a:r>
              <a:rPr lang="en-US" dirty="0">
                <a:latin typeface="Shivaji01" pitchFamily="2" charset="0"/>
              </a:rPr>
              <a:t>-	</a:t>
            </a:r>
            <a:r>
              <a:rPr lang="en-US" dirty="0" err="1">
                <a:latin typeface="Shivaji01" pitchFamily="2" charset="0"/>
              </a:rPr>
              <a:t>vaaZIsaazI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laagaNaarI</a:t>
            </a:r>
            <a:r>
              <a:rPr lang="en-US" dirty="0">
                <a:latin typeface="Shivaji01" pitchFamily="2" charset="0"/>
              </a:rPr>
              <a:t> ]</a:t>
            </a:r>
            <a:r>
              <a:rPr lang="en-US" dirty="0" err="1">
                <a:latin typeface="Shivaji01" pitchFamily="2" charset="0"/>
              </a:rPr>
              <a:t>jaa</a:t>
            </a:r>
            <a:r>
              <a:rPr lang="en-US" dirty="0">
                <a:latin typeface="Shivaji01" pitchFamily="2" charset="0"/>
              </a:rPr>
              <a:t>- ]</a:t>
            </a:r>
            <a:r>
              <a:rPr lang="en-US" dirty="0" err="1">
                <a:latin typeface="Shivaji01" pitchFamily="2" charset="0"/>
              </a:rPr>
              <a:t>plabQa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haoto.paNyaamauLo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baIjaavarNa</a:t>
            </a:r>
            <a:r>
              <a:rPr lang="en-US" dirty="0">
                <a:latin typeface="Shivaji01" pitchFamily="2" charset="0"/>
              </a:rPr>
              <a:t> ma} </a:t>
            </a:r>
            <a:r>
              <a:rPr lang="en-US" dirty="0" err="1">
                <a:latin typeface="Shivaji01" pitchFamily="2" charset="0"/>
              </a:rPr>
              <a:t>haoto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Aai@sajanacaa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sahja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iSarkava</a:t>
            </a:r>
            <a:r>
              <a:rPr lang="en-US" dirty="0">
                <a:latin typeface="Shivaji01" pitchFamily="2" charset="0"/>
              </a:rPr>
              <a:t> 	</a:t>
            </a:r>
            <a:r>
              <a:rPr lang="en-US" dirty="0" err="1">
                <a:latin typeface="Shivaji01" pitchFamily="2" charset="0"/>
              </a:rPr>
              <a:t>haotao.baIjap~o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gaBa</a:t>
            </a:r>
            <a:r>
              <a:rPr lang="en-US" dirty="0">
                <a:latin typeface="Shivaji01" pitchFamily="2" charset="0"/>
              </a:rPr>
              <a:t>- fugatat.ma} </a:t>
            </a:r>
            <a:r>
              <a:rPr lang="en-US" dirty="0" err="1">
                <a:latin typeface="Shivaji01" pitchFamily="2" charset="0"/>
              </a:rPr>
              <a:t>pDlaolao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baIjaavarNa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fuTto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maulaaMkur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sahjapNao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baahor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pDtao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  <a:p>
            <a:pPr marL="457200" indent="-457200">
              <a:defRPr/>
            </a:pPr>
            <a:r>
              <a:rPr lang="en-US" b="1" dirty="0">
                <a:latin typeface="Shivaji01" pitchFamily="2" charset="0"/>
              </a:rPr>
              <a:t>2.	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Aa^i@sajana</a:t>
            </a:r>
            <a:r>
              <a:rPr lang="en-US" sz="2000" b="1" u="sng" dirty="0">
                <a:latin typeface="Shivaji02" pitchFamily="2" charset="0"/>
              </a:rPr>
              <a:t> : </a:t>
            </a:r>
            <a:endParaRPr lang="en-US" b="1" u="sng" dirty="0">
              <a:latin typeface="Shivaji02" pitchFamily="2" charset="0"/>
            </a:endParaRPr>
          </a:p>
          <a:p>
            <a:pPr marL="457200" indent="-457200">
              <a:defRPr/>
            </a:pPr>
            <a:r>
              <a:rPr lang="en-US" dirty="0">
                <a:latin typeface="Shivaji02" pitchFamily="2" charset="0"/>
              </a:rPr>
              <a:t>                 </a:t>
            </a:r>
            <a:r>
              <a:rPr lang="en-US" dirty="0" err="1">
                <a:latin typeface="Shivaji01" pitchFamily="2" charset="0"/>
              </a:rPr>
              <a:t>baIjaacao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Asatanaa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Svasana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cayaapyaacyaa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ik`yaaMcaI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gatI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vaaZto.SvasanaasaazI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Aa^i@sajana</a:t>
            </a:r>
            <a:r>
              <a:rPr lang="en-US" dirty="0">
                <a:latin typeface="Shivaji01" pitchFamily="2" charset="0"/>
              </a:rPr>
              <a:t>  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    </a:t>
            </a:r>
            <a:r>
              <a:rPr lang="en-US" dirty="0" err="1">
                <a:latin typeface="Shivaji01" pitchFamily="2" charset="0"/>
              </a:rPr>
              <a:t>A%yaMt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AavaSyak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Asatao.Aa^i@sajana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}</a:t>
            </a:r>
            <a:r>
              <a:rPr lang="en-US" dirty="0" err="1">
                <a:latin typeface="Shivaji01" pitchFamily="2" charset="0"/>
              </a:rPr>
              <a:t>jaa</a:t>
            </a:r>
            <a:r>
              <a:rPr lang="en-US" dirty="0">
                <a:latin typeface="Shivaji01" pitchFamily="2" charset="0"/>
              </a:rPr>
              <a:t>- </a:t>
            </a:r>
            <a:r>
              <a:rPr lang="en-US" dirty="0" err="1">
                <a:latin typeface="Shivaji01" pitchFamily="2" charset="0"/>
              </a:rPr>
              <a:t>yaaogya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p`maaNaat</a:t>
            </a:r>
            <a:r>
              <a:rPr lang="en-US" dirty="0">
                <a:latin typeface="Shivaji01" pitchFamily="2" charset="0"/>
              </a:rPr>
              <a:t> ]</a:t>
            </a:r>
            <a:r>
              <a:rPr lang="en-US" dirty="0" err="1">
                <a:latin typeface="Shivaji01" pitchFamily="2" charset="0"/>
              </a:rPr>
              <a:t>plabQa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Jaalyaasa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p`ik`yaa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maMdavato</a:t>
            </a:r>
            <a:r>
              <a:rPr lang="en-US" dirty="0">
                <a:latin typeface="Shivaji01" pitchFamily="2" charset="0"/>
              </a:rPr>
              <a:t>.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381000" y="381000"/>
            <a:ext cx="84582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582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defRPr/>
            </a:pPr>
            <a:r>
              <a:rPr lang="en-US" b="1" dirty="0">
                <a:latin typeface="Shivaji01" pitchFamily="2" charset="0"/>
              </a:rPr>
              <a:t>3.	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tapmaana</a:t>
            </a:r>
            <a:r>
              <a:rPr lang="en-US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dirty="0">
                <a:latin typeface="Shivaji02" pitchFamily="2" charset="0"/>
              </a:rPr>
              <a:t>              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p`ik`yaovar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tapmaanaacaa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pirNaama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haotao.p`%yaok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p`karcyaa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pIkacyaa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ibayaaNyaacyaa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AMkurNaasaazI</a:t>
            </a:r>
            <a:r>
              <a:rPr lang="en-US" dirty="0">
                <a:latin typeface="Shivaji01" pitchFamily="2" charset="0"/>
              </a:rPr>
              <a:t>   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 </a:t>
            </a:r>
            <a:r>
              <a:rPr lang="en-US" dirty="0" err="1">
                <a:latin typeface="Shivaji01" pitchFamily="2" charset="0"/>
              </a:rPr>
              <a:t>tapmaana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ivaiSaYT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p`maaNaat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AavaSyak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Asato.%yaapoxaa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kmaI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AiQak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tapmaana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Asaola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Annap`ik`yaa</a:t>
            </a:r>
            <a:r>
              <a:rPr lang="en-US" dirty="0">
                <a:latin typeface="Shivaji01" pitchFamily="2" charset="0"/>
              </a:rPr>
              <a:t>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 </a:t>
            </a:r>
            <a:r>
              <a:rPr lang="en-US" dirty="0" err="1">
                <a:latin typeface="Shivaji01" pitchFamily="2" charset="0"/>
              </a:rPr>
              <a:t>maMdavato.saaQaarNa</a:t>
            </a:r>
            <a:r>
              <a:rPr lang="en-US" dirty="0">
                <a:latin typeface="Shivaji01" pitchFamily="2" charset="0"/>
              </a:rPr>
              <a:t>: </a:t>
            </a:r>
            <a:r>
              <a:rPr lang="en-US" dirty="0" err="1">
                <a:latin typeface="Shivaji01" pitchFamily="2" charset="0"/>
              </a:rPr>
              <a:t>tapmaana</a:t>
            </a:r>
            <a:r>
              <a:rPr lang="en-US" dirty="0">
                <a:latin typeface="Shivaji01" pitchFamily="2" charset="0"/>
              </a:rPr>
              <a:t> 0 </a:t>
            </a:r>
            <a:r>
              <a:rPr lang="en-US" dirty="0" err="1">
                <a:latin typeface="Shivaji01" pitchFamily="2" charset="0"/>
              </a:rPr>
              <a:t>AMSa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saoilsaAsa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poxaa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kmaI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</a:t>
            </a:r>
            <a:r>
              <a:rPr lang="en-US" dirty="0">
                <a:latin typeface="Shivaji01" pitchFamily="2" charset="0"/>
              </a:rPr>
              <a:t> 50 </a:t>
            </a:r>
            <a:r>
              <a:rPr lang="en-US" dirty="0" err="1">
                <a:latin typeface="Shivaji01" pitchFamily="2" charset="0"/>
              </a:rPr>
              <a:t>AMSa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saoilsaAsa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poxaa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jaast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Asalyaasa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ibayaaMcao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 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</a:t>
            </a:r>
            <a:r>
              <a:rPr lang="en-US" dirty="0" err="1">
                <a:latin typeface="Shivaji01" pitchFamily="2" charset="0"/>
              </a:rPr>
              <a:t>haot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naahI.maQyama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tapmaanaat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ibayaaMcao</a:t>
            </a:r>
            <a:r>
              <a:rPr lang="en-US" dirty="0">
                <a:latin typeface="Shivaji01" pitchFamily="2" charset="0"/>
              </a:rPr>
              <a:t> 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]%</a:t>
            </a:r>
            <a:r>
              <a:rPr lang="en-US" dirty="0" err="1">
                <a:latin typeface="Shivaji01" pitchFamily="2" charset="0"/>
              </a:rPr>
              <a:t>tma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haoto.p`%yaok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ibajaaMkurNaasaazI</a:t>
            </a:r>
            <a:r>
              <a:rPr lang="en-US" dirty="0">
                <a:latin typeface="Shivaji01" pitchFamily="2" charset="0"/>
              </a:rPr>
              <a:t> [</a:t>
            </a:r>
            <a:r>
              <a:rPr lang="en-US" dirty="0" err="1">
                <a:latin typeface="Shivaji01" pitchFamily="2" charset="0"/>
              </a:rPr>
              <a:t>Yttma</a:t>
            </a:r>
            <a:r>
              <a:rPr lang="en-US" dirty="0">
                <a:latin typeface="Shivaji01" pitchFamily="2" charset="0"/>
              </a:rPr>
              <a:t> 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</a:t>
            </a:r>
            <a:r>
              <a:rPr lang="en-US" dirty="0" err="1">
                <a:latin typeface="Shivaji01" pitchFamily="2" charset="0"/>
              </a:rPr>
              <a:t>tapmaana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vaogavaogaLo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1000" b="1" dirty="0">
              <a:latin typeface="Shivaji01" pitchFamily="2" charset="0"/>
            </a:endParaRPr>
          </a:p>
          <a:p>
            <a:pPr marL="457200" indent="-457200">
              <a:defRPr/>
            </a:pPr>
            <a:r>
              <a:rPr lang="en-US" b="1" dirty="0">
                <a:latin typeface="Shivaji01" pitchFamily="2" charset="0"/>
              </a:rPr>
              <a:t>4.	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p`kaSa</a:t>
            </a:r>
            <a:r>
              <a:rPr lang="en-US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dirty="0">
                <a:latin typeface="Shivaji02" pitchFamily="2" charset="0"/>
              </a:rPr>
              <a:t>               </a:t>
            </a:r>
            <a:r>
              <a:rPr lang="en-US" dirty="0" err="1">
                <a:latin typeface="Shivaji01" pitchFamily="2" charset="0"/>
              </a:rPr>
              <a:t>kahI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BaajIpalaa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ipkaMcyaa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baIjaaMkurNaavar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p`kaSaacaa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pirNaama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idsauna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yaotao.laoTyausa</a:t>
            </a:r>
            <a:r>
              <a:rPr lang="en-US" dirty="0">
                <a:latin typeface="Shivaji01" pitchFamily="2" charset="0"/>
              </a:rPr>
              <a:t> ,</a:t>
            </a:r>
            <a:r>
              <a:rPr lang="en-US" dirty="0" err="1">
                <a:latin typeface="Shivaji01" pitchFamily="2" charset="0"/>
              </a:rPr>
              <a:t>Taoma^Tao</a:t>
            </a:r>
            <a:r>
              <a:rPr lang="en-US" dirty="0">
                <a:latin typeface="Shivaji01" pitchFamily="2" charset="0"/>
              </a:rPr>
              <a:t> ,[.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ipkacyaa</a:t>
            </a:r>
            <a:r>
              <a:rPr lang="en-US" dirty="0">
                <a:latin typeface="Shivaji01" pitchFamily="2" charset="0"/>
              </a:rPr>
              <a:t> 		      </a:t>
            </a:r>
            <a:r>
              <a:rPr lang="en-US" dirty="0" err="1">
                <a:latin typeface="Shivaji01" pitchFamily="2" charset="0"/>
              </a:rPr>
              <a:t>ibayaaNyaacao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maMd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p`kaSaat</a:t>
            </a:r>
            <a:r>
              <a:rPr lang="en-US" dirty="0">
                <a:latin typeface="Shivaji01" pitchFamily="2" charset="0"/>
              </a:rPr>
              <a:t> ]%</a:t>
            </a:r>
            <a:r>
              <a:rPr lang="en-US" dirty="0" err="1">
                <a:latin typeface="Shivaji01" pitchFamily="2" charset="0"/>
              </a:rPr>
              <a:t>tma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haoto.yaa ]</a:t>
            </a:r>
            <a:r>
              <a:rPr lang="en-US" dirty="0" err="1">
                <a:latin typeface="Shivaji01" pitchFamily="2" charset="0"/>
              </a:rPr>
              <a:t>laT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kaMda</a:t>
            </a:r>
            <a:r>
              <a:rPr lang="en-US" dirty="0">
                <a:latin typeface="Shivaji01" pitchFamily="2" charset="0"/>
              </a:rPr>
              <a:t> ,</a:t>
            </a:r>
            <a:r>
              <a:rPr lang="en-US" dirty="0" err="1">
                <a:latin typeface="Shivaji01" pitchFamily="2" charset="0"/>
              </a:rPr>
              <a:t>lasauna</a:t>
            </a:r>
            <a:r>
              <a:rPr lang="en-US" dirty="0">
                <a:latin typeface="Shivaji01" pitchFamily="2" charset="0"/>
              </a:rPr>
              <a:t> [ 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ipkamaQyao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p`kaSaamauLo</a:t>
            </a:r>
            <a:r>
              <a:rPr lang="en-US" dirty="0">
                <a:latin typeface="Shivaji01" pitchFamily="2" charset="0"/>
              </a:rPr>
              <a:t> 	    	      </a:t>
            </a:r>
            <a:r>
              <a:rPr lang="en-US" dirty="0" err="1">
                <a:latin typeface="Shivaji01" pitchFamily="2" charset="0"/>
              </a:rPr>
              <a:t>baIjaaMkurNaavar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p`tIkula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pirNaama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haotao.kahI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BaajaIpalaa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ipkaMcyaa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baIjaaMkurNaavar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p`kaSaacaa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kaoNatahI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pirNaama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idsauna</a:t>
            </a:r>
            <a:r>
              <a:rPr lang="en-US" dirty="0">
                <a:latin typeface="Shivaji01" pitchFamily="2" charset="0"/>
              </a:rPr>
              <a:t> 	      </a:t>
            </a:r>
            <a:r>
              <a:rPr lang="en-US" dirty="0" err="1">
                <a:latin typeface="Shivaji01" pitchFamily="2" charset="0"/>
              </a:rPr>
              <a:t>yaot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naahI.AMQaar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ikMvaa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p`kaSaat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yaaMcao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baIjaaMkurNa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saar#yaa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p`maaNaat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AaZLuna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yaoto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b="1" dirty="0">
                <a:latin typeface="Shivaji02" pitchFamily="2" charset="0"/>
              </a:rPr>
              <a:t> ]</a:t>
            </a:r>
            <a:r>
              <a:rPr lang="en-US" b="1" dirty="0" err="1">
                <a:latin typeface="Shivaji02" pitchFamily="2" charset="0"/>
              </a:rPr>
              <a:t>gavaNaxamata</a:t>
            </a:r>
            <a:r>
              <a:rPr lang="en-US" b="1" dirty="0">
                <a:latin typeface="Shivaji02" pitchFamily="2" charset="0"/>
              </a:rPr>
              <a:t> </a:t>
            </a:r>
            <a:r>
              <a:rPr lang="en-US" b="1" dirty="0" err="1">
                <a:latin typeface="Shivaji02" pitchFamily="2" charset="0"/>
              </a:rPr>
              <a:t>vaaZivaNyaasaazI</a:t>
            </a:r>
            <a:r>
              <a:rPr lang="en-US" b="1" dirty="0">
                <a:latin typeface="Shivaji02" pitchFamily="2" charset="0"/>
              </a:rPr>
              <a:t> </a:t>
            </a:r>
            <a:r>
              <a:rPr lang="en-US" b="1" dirty="0" err="1">
                <a:latin typeface="Shivaji02" pitchFamily="2" charset="0"/>
              </a:rPr>
              <a:t>kravayaacyaa</a:t>
            </a:r>
            <a:r>
              <a:rPr lang="en-US" b="1" dirty="0">
                <a:latin typeface="Shivaji02" pitchFamily="2" charset="0"/>
              </a:rPr>
              <a:t> </a:t>
            </a:r>
            <a:r>
              <a:rPr lang="en-US" b="1" dirty="0" err="1">
                <a:latin typeface="Shivaji02" pitchFamily="2" charset="0"/>
              </a:rPr>
              <a:t>p`ik`yaa</a:t>
            </a:r>
            <a:r>
              <a:rPr lang="en-US" b="1" dirty="0">
                <a:latin typeface="Shivaji02" pitchFamily="2" charset="0"/>
              </a:rPr>
              <a:t>  : </a:t>
            </a:r>
          </a:p>
          <a:p>
            <a:pPr marL="457200" indent="-457200">
              <a:defRPr/>
            </a:pPr>
            <a:endParaRPr lang="en-US" sz="800" b="1" dirty="0">
              <a:latin typeface="Shivaji02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qaMD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paNyaacaI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	</a:t>
            </a:r>
            <a:r>
              <a:rPr lang="en-US" dirty="0" err="1">
                <a:latin typeface="Shivaji01" pitchFamily="2" charset="0"/>
              </a:rPr>
              <a:t>kaoqaIMbaIr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>
                <a:latin typeface="Shivaji01" pitchFamily="2" charset="0"/>
                <a:cs typeface="Raavi" pitchFamily="34" charset="0"/>
              </a:rPr>
              <a:t>/</a:t>
            </a:r>
            <a:r>
              <a:rPr lang="en-US" dirty="0" err="1">
                <a:latin typeface="Shivaji01" pitchFamily="2" charset="0"/>
              </a:rPr>
              <a:t>Baat</a:t>
            </a:r>
            <a:r>
              <a:rPr lang="en-US" dirty="0">
                <a:latin typeface="Shivaji01" pitchFamily="2" charset="0"/>
                <a:cs typeface="Raavi" pitchFamily="34" charset="0"/>
              </a:rPr>
              <a:t> / </a:t>
            </a:r>
            <a:r>
              <a:rPr lang="en-US" dirty="0" err="1">
                <a:latin typeface="Shivaji01" pitchFamily="2" charset="0"/>
              </a:rPr>
              <a:t>kapusa</a:t>
            </a:r>
            <a:r>
              <a:rPr lang="en-US" dirty="0">
                <a:latin typeface="Shivaji01" pitchFamily="2" charset="0"/>
                <a:cs typeface="Raavi" pitchFamily="34" charset="0"/>
              </a:rPr>
              <a:t> </a:t>
            </a:r>
            <a:r>
              <a:rPr lang="en-US" dirty="0">
                <a:latin typeface="Shivaji01" pitchFamily="2" charset="0"/>
              </a:rPr>
              <a:t> [.</a:t>
            </a:r>
            <a:r>
              <a:rPr lang="en-US" dirty="0" err="1">
                <a:latin typeface="Shivaji01" pitchFamily="2" charset="0"/>
              </a:rPr>
              <a:t>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ibayaaMcaI</a:t>
            </a:r>
            <a:r>
              <a:rPr lang="en-US" dirty="0">
                <a:latin typeface="Shivaji01" pitchFamily="2" charset="0"/>
              </a:rPr>
              <a:t> ]</a:t>
            </a:r>
            <a:r>
              <a:rPr lang="en-US" dirty="0" err="1">
                <a:latin typeface="Shivaji01" pitchFamily="2" charset="0"/>
              </a:rPr>
              <a:t>gavaNaxamata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vaaZNyaasaazI</a:t>
            </a:r>
            <a:r>
              <a:rPr lang="en-US" dirty="0">
                <a:latin typeface="Shivaji01" pitchFamily="2" charset="0"/>
              </a:rPr>
              <a:t> ho </a:t>
            </a:r>
            <a:r>
              <a:rPr lang="en-US" dirty="0" err="1">
                <a:latin typeface="Shivaji01" pitchFamily="2" charset="0"/>
              </a:rPr>
              <a:t>ibayaaNao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qaMD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zovatat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dirty="0" smtClean="0">
                <a:latin typeface="Shivaji01" pitchFamily="2" charset="0"/>
              </a:rPr>
              <a:t>2</a:t>
            </a:r>
            <a:r>
              <a:rPr lang="en-US" dirty="0">
                <a:latin typeface="Shivaji01" pitchFamily="2" charset="0"/>
              </a:rPr>
              <a:t>. 	</a:t>
            </a: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kaomaT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paNyaacaI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u="sng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: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Shivaji01" pitchFamily="2" charset="0"/>
            </a:endParaRP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	</a:t>
            </a:r>
            <a:r>
              <a:rPr lang="en-US" dirty="0" err="1">
                <a:latin typeface="Shivaji01" pitchFamily="2" charset="0"/>
              </a:rPr>
              <a:t>isatafL</a:t>
            </a:r>
            <a:r>
              <a:rPr lang="en-US" dirty="0">
                <a:latin typeface="Shivaji01" pitchFamily="2" charset="0"/>
              </a:rPr>
              <a:t> ,</a:t>
            </a:r>
            <a:r>
              <a:rPr lang="en-US" dirty="0" err="1">
                <a:latin typeface="Shivaji01" pitchFamily="2" charset="0"/>
              </a:rPr>
              <a:t>icaMca</a:t>
            </a:r>
            <a:r>
              <a:rPr lang="en-US" dirty="0">
                <a:latin typeface="Shivaji01" pitchFamily="2" charset="0"/>
              </a:rPr>
              <a:t> ,</a:t>
            </a:r>
            <a:r>
              <a:rPr lang="en-US" dirty="0" err="1">
                <a:latin typeface="Shivaji01" pitchFamily="2" charset="0"/>
              </a:rPr>
              <a:t>baaor</a:t>
            </a:r>
            <a:r>
              <a:rPr lang="en-US" dirty="0">
                <a:latin typeface="Shivaji01" pitchFamily="2" charset="0"/>
              </a:rPr>
              <a:t> [.</a:t>
            </a:r>
            <a:r>
              <a:rPr lang="en-US" dirty="0" err="1">
                <a:latin typeface="Shivaji01" pitchFamily="2" charset="0"/>
              </a:rPr>
              <a:t>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ipkaMcyaa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ibayaaMcaI</a:t>
            </a:r>
            <a:r>
              <a:rPr lang="en-US" dirty="0">
                <a:latin typeface="Shivaji01" pitchFamily="2" charset="0"/>
              </a:rPr>
              <a:t> ]</a:t>
            </a:r>
            <a:r>
              <a:rPr lang="en-US" dirty="0" err="1">
                <a:latin typeface="Shivaji01" pitchFamily="2" charset="0"/>
              </a:rPr>
              <a:t>gavaNaxamata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vaaZivaNyaasaazI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ipkaMcao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kaomaT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zovatat</a:t>
            </a:r>
            <a:r>
              <a:rPr lang="en-US" dirty="0">
                <a:latin typeface="Shivaji01" pitchFamily="2" charset="0"/>
              </a:rPr>
              <a:t>.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304800" y="152400"/>
            <a:ext cx="8458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609600" y="304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>
                <a:latin typeface="Shivaji02" pitchFamily="2" charset="0"/>
              </a:rPr>
              <a:t>ijavaaNau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KtaMcaI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ibajap`ik`yaa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puZIla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p`maaNao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krtat</a:t>
            </a:r>
            <a:r>
              <a:rPr lang="en-US" sz="2400" dirty="0">
                <a:latin typeface="Shivaji02" pitchFamily="2" charset="0"/>
              </a:rPr>
              <a:t>.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362200" y="838200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>
                <a:latin typeface="Shivaji02" pitchFamily="2" charset="0"/>
              </a:rPr>
              <a:t>1.rayaJaaobaIyama</a:t>
            </a:r>
          </a:p>
          <a:p>
            <a:pPr marL="457200" indent="-457200"/>
            <a:r>
              <a:rPr lang="en-US" sz="2400" dirty="0">
                <a:latin typeface="Shivaji02" pitchFamily="2" charset="0"/>
              </a:rPr>
              <a:t>2.A^JaoTaoba^@</a:t>
            </a:r>
            <a:r>
              <a:rPr lang="en-US" sz="2400" dirty="0" err="1">
                <a:latin typeface="Shivaji02" pitchFamily="2" charset="0"/>
              </a:rPr>
              <a:t>Tr</a:t>
            </a:r>
            <a:r>
              <a:rPr lang="en-US" sz="2400" dirty="0">
                <a:latin typeface="Shivaji02" pitchFamily="2" charset="0"/>
              </a:rPr>
              <a:t>	</a:t>
            </a:r>
          </a:p>
          <a:p>
            <a:pPr marL="457200" indent="-457200"/>
            <a:r>
              <a:rPr lang="en-US" sz="2400" dirty="0">
                <a:latin typeface="Shivaji02" pitchFamily="2" charset="0"/>
              </a:rPr>
              <a:t>3.A^JaaoisprIlaIyama       </a:t>
            </a:r>
          </a:p>
          <a:p>
            <a:pPr marL="457200" indent="-457200"/>
            <a:r>
              <a:rPr lang="en-US" sz="2400" dirty="0">
                <a:latin typeface="Shivaji02" pitchFamily="2" charset="0"/>
              </a:rPr>
              <a:t>4.sPaurd </a:t>
            </a:r>
            <a:r>
              <a:rPr lang="en-US" sz="2400" dirty="0" err="1">
                <a:latin typeface="Shivaji02" pitchFamily="2" charset="0"/>
              </a:rPr>
              <a:t>ivarGaLivaNaaro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2" pitchFamily="2" charset="0"/>
              </a:rPr>
              <a:t>ijavaaNau</a:t>
            </a:r>
            <a:r>
              <a:rPr lang="en-US" sz="2400" dirty="0">
                <a:latin typeface="Shivaji02" pitchFamily="2" charset="0"/>
              </a:rPr>
              <a:t>    </a:t>
            </a:r>
          </a:p>
          <a:p>
            <a:pPr marL="457200" indent="-457200"/>
            <a:r>
              <a:rPr lang="en-US" sz="2400" dirty="0">
                <a:latin typeface="Shivaji02" pitchFamily="2" charset="0"/>
              </a:rPr>
              <a:t>5.T/</a:t>
            </a:r>
            <a:r>
              <a:rPr lang="en-US" sz="2400" dirty="0" err="1">
                <a:latin typeface="Shivaji02" pitchFamily="2" charset="0"/>
              </a:rPr>
              <a:t>ayakaoDmaa</a:t>
            </a:r>
            <a:r>
              <a:rPr lang="en-US" sz="2400" dirty="0">
                <a:latin typeface="Shivaji02" pitchFamily="2" charset="0"/>
              </a:rPr>
              <a:t>-  </a:t>
            </a:r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457200" y="4343400"/>
            <a:ext cx="84582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Shivaji02" pitchFamily="2" charset="0"/>
                <a:hlinkClick r:id="rId3"/>
              </a:rPr>
              <a:t>2.A^JaoTaoba^@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Shivaji02" pitchFamily="2" charset="0"/>
                <a:hlinkClick r:id="rId3"/>
              </a:rPr>
              <a:t>Tr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Shivaji02" pitchFamily="2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Shivaji02" pitchFamily="2" charset="0"/>
              </a:rPr>
              <a:t>             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ho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ijavaaNau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jamaInaImaQyao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ipkaMcyaa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mauLaBaaovatI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rahuna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AsahjaIvaI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pwtInao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-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krIt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Asatat.to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hvaotIla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mau@t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~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SaaoYaUna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Gaotat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ipkaMnaa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]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plabQa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k$na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dotat.ho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ijavaaNau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Kt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iWdla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vagaI-ya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vagaLuna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[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tr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sava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-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ekdla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tRNaQaanya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ipkaMnaa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]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pyaaogaI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pDtat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.]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da.jvaarI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baajarI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gahu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maka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,}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kapusa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sauya-fula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imarcaI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vaaMgaI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DaLIMba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$ ,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AaMbaa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[.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Shivaji01" pitchFamily="2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%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yaasaazI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KalaIla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ica~fIt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pha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.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7772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Shivaji02" pitchFamily="2" charset="0"/>
              </a:rPr>
              <a:t>1.rayaJaaobaIyama :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jaIvaaNauMcao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kaya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sahjaIvaI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pwtInao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caalato.ho</a:t>
            </a:r>
            <a:r>
              <a:rPr lang="en-US" sz="2400" dirty="0">
                <a:latin typeface="Shivaji01" pitchFamily="2" charset="0"/>
              </a:rPr>
              <a:t>  </a:t>
            </a:r>
            <a:r>
              <a:rPr lang="en-US" sz="2400" dirty="0" err="1">
                <a:latin typeface="Shivaji01" pitchFamily="2" charset="0"/>
              </a:rPr>
              <a:t>jaIvaaNau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SaoMgavagaI-ya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ipkaMcyaa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mauLavar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gaazI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inamaa</a:t>
            </a:r>
            <a:r>
              <a:rPr lang="en-US" sz="2400" dirty="0">
                <a:latin typeface="Shivaji01" pitchFamily="2" charset="0"/>
              </a:rPr>
              <a:t>-Na </a:t>
            </a:r>
            <a:r>
              <a:rPr lang="en-US" sz="2400" dirty="0" err="1">
                <a:latin typeface="Shivaji01" pitchFamily="2" charset="0"/>
              </a:rPr>
              <a:t>krtat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hvaotIla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na~vaayau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SaaoYauna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Gao</a:t>
            </a:r>
            <a:r>
              <a:rPr lang="en-US" sz="2400" dirty="0">
                <a:latin typeface="Shivaji01" pitchFamily="2" charset="0"/>
              </a:rPr>
              <a:t>}</a:t>
            </a:r>
            <a:r>
              <a:rPr lang="en-US" sz="2400" dirty="0" err="1">
                <a:latin typeface="Shivaji01" pitchFamily="2" charset="0"/>
              </a:rPr>
              <a:t>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mauMLavaaTo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ipkasa</a:t>
            </a:r>
            <a:r>
              <a:rPr lang="en-US" sz="2400" dirty="0">
                <a:latin typeface="Shivaji01" pitchFamily="2" charset="0"/>
              </a:rPr>
              <a:t> ]</a:t>
            </a:r>
            <a:r>
              <a:rPr lang="en-US" sz="2400" dirty="0" err="1">
                <a:latin typeface="Shivaji01" pitchFamily="2" charset="0"/>
              </a:rPr>
              <a:t>plabQa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k$na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na~yau@t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KtaMcaI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maa~a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saaQaarNa</a:t>
            </a:r>
            <a:r>
              <a:rPr lang="en-US" sz="2400" dirty="0">
                <a:latin typeface="Shivaji01" pitchFamily="2" charset="0"/>
              </a:rPr>
              <a:t> 25 </a:t>
            </a:r>
            <a:r>
              <a:rPr lang="en-US" sz="1600" dirty="0">
                <a:latin typeface="Segoe UI" pitchFamily="34" charset="0"/>
                <a:cs typeface="Segoe UI" pitchFamily="34" charset="0"/>
              </a:rPr>
              <a:t>%</a:t>
            </a:r>
            <a:r>
              <a:rPr lang="en-US" sz="24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kmaI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p`maaNaat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laagato.%yaasaazI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KalaIla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ica~fIt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pha</a:t>
            </a:r>
            <a:r>
              <a:rPr lang="en-US" sz="2400" dirty="0">
                <a:latin typeface="Shivaji01" pitchFamily="2" charset="0"/>
              </a:rPr>
              <a:t>.</a:t>
            </a:r>
            <a:endParaRPr lang="en-IN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6172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Shivaji02" pitchFamily="2" charset="0"/>
              </a:rPr>
              <a:t>rayaJaaobaIyama</a:t>
            </a:r>
            <a:r>
              <a:rPr lang="en-US" b="1" dirty="0">
                <a:latin typeface="Shivaji02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jaIvaaNaUMcaI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baIja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p`ik`yaa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: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CLICK ON IT</a:t>
            </a:r>
            <a:endParaRPr lang="en-IN" dirty="0"/>
          </a:p>
        </p:txBody>
      </p:sp>
      <p:pic>
        <p:nvPicPr>
          <p:cNvPr id="3" name="harbhara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74882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wari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74676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914400"/>
            <a:ext cx="54864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2" pitchFamily="2" charset="0"/>
                <a:hlinkClick r:id="rId4"/>
              </a:rPr>
              <a:t>A^JaoTaoba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2" pitchFamily="2" charset="0"/>
                <a:hlinkClick r:id="rId4"/>
              </a:rPr>
              <a:t>^@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2" pitchFamily="2" charset="0"/>
                <a:hlinkClick r:id="rId4"/>
              </a:rPr>
              <a:t>Tr</a:t>
            </a:r>
            <a:r>
              <a:rPr lang="mr-IN" b="1" dirty="0">
                <a:solidFill>
                  <a:schemeClr val="bg2">
                    <a:lumMod val="10000"/>
                  </a:schemeClr>
                </a:solidFill>
                <a:latin typeface="Shivaji02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jaIvaaNaUMcaI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baIja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p`ik`yaa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: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CLICK ON IT</a:t>
            </a:r>
            <a:endParaRPr lang="en-IN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irchi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0600" y="1447800"/>
            <a:ext cx="73755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838200"/>
            <a:ext cx="632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Shivaji01" pitchFamily="2" charset="0"/>
              </a:rPr>
              <a:t>tyaar</a:t>
            </a:r>
            <a:r>
              <a:rPr lang="en-US" b="1" dirty="0">
                <a:latin typeface="Shivaji01" pitchFamily="2" charset="0"/>
              </a:rPr>
              <a:t> </a:t>
            </a:r>
            <a:r>
              <a:rPr lang="en-US" b="1" dirty="0" err="1">
                <a:latin typeface="Shivaji01" pitchFamily="2" charset="0"/>
              </a:rPr>
              <a:t>raopaMsaazIcaI</a:t>
            </a:r>
            <a:r>
              <a:rPr lang="en-US" b="1" dirty="0">
                <a:latin typeface="Shivaji01" pitchFamily="2" charset="0"/>
              </a:rPr>
              <a:t> </a:t>
            </a:r>
            <a:r>
              <a:rPr lang="en-US" b="1" dirty="0" err="1">
                <a:latin typeface="Shivaji01" pitchFamily="2" charset="0"/>
              </a:rPr>
              <a:t>jaIvaaNaU</a:t>
            </a:r>
            <a:r>
              <a:rPr lang="en-US" b="1" dirty="0">
                <a:latin typeface="Shivaji01" pitchFamily="2" charset="0"/>
              </a:rPr>
              <a:t> </a:t>
            </a:r>
            <a:r>
              <a:rPr lang="en-US" b="1" dirty="0" err="1">
                <a:latin typeface="Shivaji01" pitchFamily="2" charset="0"/>
              </a:rPr>
              <a:t>p`ik`yaa</a:t>
            </a:r>
            <a:r>
              <a:rPr lang="en-US" b="1" dirty="0">
                <a:latin typeface="Shivaji01" pitchFamily="2" charset="0"/>
              </a:rPr>
              <a:t>  : </a:t>
            </a:r>
            <a:r>
              <a:rPr lang="en-US" b="1" dirty="0">
                <a:latin typeface="+mj-lt"/>
              </a:rPr>
              <a:t>CLICK ON IT</a:t>
            </a:r>
            <a:endParaRPr lang="en-IN" b="1" dirty="0"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28600" y="1447800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Shivaji02" pitchFamily="2" charset="0"/>
              </a:rPr>
              <a:t>3.A^JaaoisprIlaIyama </a:t>
            </a:r>
          </a:p>
          <a:p>
            <a:r>
              <a:rPr lang="en-US" sz="2000" b="1" dirty="0">
                <a:latin typeface="Shivaji02" pitchFamily="2" charset="0"/>
              </a:rPr>
              <a:t> 	     </a:t>
            </a:r>
            <a:r>
              <a:rPr lang="en-US" sz="2000" dirty="0">
                <a:latin typeface="Shivaji01" pitchFamily="2" charset="0"/>
              </a:rPr>
              <a:t>ho </a:t>
            </a:r>
            <a:r>
              <a:rPr lang="en-US" sz="2000" dirty="0" err="1">
                <a:latin typeface="Shivaji01" pitchFamily="2" charset="0"/>
              </a:rPr>
              <a:t>ijavaaNau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tRNaQaanya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ipkaMcyaa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mauLaMmaQyao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mauLaBaaovatI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rahuna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</a:t>
            </a:r>
            <a:r>
              <a:rPr lang="en-US" sz="2000" dirty="0">
                <a:latin typeface="Shivaji01" pitchFamily="2" charset="0"/>
              </a:rPr>
              <a:t>~ </a:t>
            </a:r>
            <a:r>
              <a:rPr lang="en-US" sz="2000" dirty="0" err="1">
                <a:latin typeface="Shivaji01" pitchFamily="2" charset="0"/>
              </a:rPr>
              <a:t>isqar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krNyaacao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kaya</a:t>
            </a:r>
            <a:r>
              <a:rPr lang="en-US" sz="2000" dirty="0">
                <a:latin typeface="Shivaji01" pitchFamily="2" charset="0"/>
              </a:rPr>
              <a:t>- </a:t>
            </a:r>
            <a:r>
              <a:rPr lang="en-US" sz="2000" dirty="0" err="1">
                <a:latin typeface="Shivaji01" pitchFamily="2" charset="0"/>
              </a:rPr>
              <a:t>krtat.jvaarI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AaiNa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maka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ipkasaazI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pyau@t</a:t>
            </a:r>
            <a:r>
              <a:rPr lang="en-US" sz="2000" dirty="0" smtClean="0">
                <a:latin typeface="Shivaji01" pitchFamily="2" charset="0"/>
              </a:rPr>
              <a:t>.</a:t>
            </a:r>
            <a:endParaRPr lang="en-US" sz="2000" b="1" dirty="0">
              <a:latin typeface="Shivaji02" pitchFamily="2" charset="0"/>
            </a:endParaRPr>
          </a:p>
          <a:p>
            <a:r>
              <a:rPr lang="en-US" sz="2000" b="1" dirty="0">
                <a:latin typeface="Shivaji02" pitchFamily="2" charset="0"/>
              </a:rPr>
              <a:t>4.sfurd </a:t>
            </a:r>
            <a:r>
              <a:rPr lang="en-US" sz="2000" b="1" dirty="0" err="1">
                <a:latin typeface="Shivaji02" pitchFamily="2" charset="0"/>
              </a:rPr>
              <a:t>ivarGaLivaNaaro</a:t>
            </a:r>
            <a:r>
              <a:rPr lang="en-US" sz="2000" b="1" dirty="0">
                <a:latin typeface="Shivaji02" pitchFamily="2" charset="0"/>
              </a:rPr>
              <a:t> </a:t>
            </a:r>
            <a:r>
              <a:rPr lang="en-US" sz="2000" b="1" dirty="0" err="1">
                <a:latin typeface="Shivaji02" pitchFamily="2" charset="0"/>
              </a:rPr>
              <a:t>ijavaaNau</a:t>
            </a:r>
            <a:r>
              <a:rPr lang="en-US" sz="2000" b="1" dirty="0">
                <a:latin typeface="Shivaji02" pitchFamily="2" charset="0"/>
              </a:rPr>
              <a:t> : </a:t>
            </a:r>
          </a:p>
          <a:p>
            <a:r>
              <a:rPr lang="en-US" sz="2000" b="1" dirty="0">
                <a:latin typeface="Shivaji02" pitchFamily="2" charset="0"/>
              </a:rPr>
              <a:t> 	                </a:t>
            </a:r>
            <a:r>
              <a:rPr lang="en-US" sz="2000" dirty="0" err="1">
                <a:latin typeface="Shivaji01" pitchFamily="2" charset="0"/>
              </a:rPr>
              <a:t>jamaInaIt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ivarGaLNyaasa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kzINa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Asalaolyaa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Annad`vyaamaQyao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k`maaMk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pihlaa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laagatao.%yaamauLo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rasaayainak</a:t>
            </a:r>
            <a:r>
              <a:rPr lang="en-US" sz="2000" dirty="0">
                <a:latin typeface="Shivaji01" pitchFamily="2" charset="0"/>
              </a:rPr>
              <a:t> Kt $</a:t>
            </a:r>
            <a:r>
              <a:rPr lang="en-US" sz="2000" dirty="0" err="1">
                <a:latin typeface="Shivaji01" pitchFamily="2" charset="0"/>
              </a:rPr>
              <a:t>panao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vaaprlaolao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kaoNa%yaa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kaoNa%yaa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rasaayainak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sva$pat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maatImaQyao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isqar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haoto.yaamauLo</a:t>
            </a:r>
            <a:r>
              <a:rPr lang="en-US" sz="2000" dirty="0">
                <a:latin typeface="Shivaji01" pitchFamily="2" charset="0"/>
              </a:rPr>
              <a:t> Kt $</a:t>
            </a:r>
            <a:r>
              <a:rPr lang="en-US" sz="2000" dirty="0" err="1">
                <a:latin typeface="Shivaji01" pitchFamily="2" charset="0"/>
              </a:rPr>
              <a:t>panao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idlaolyaa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sfurdcaa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pyaaoga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vanasptI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SaaoYaNaasaazI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Gao</a:t>
            </a:r>
            <a:r>
              <a:rPr lang="en-US" sz="2000" dirty="0">
                <a:latin typeface="Shivaji01" pitchFamily="2" charset="0"/>
              </a:rPr>
              <a:t>} </a:t>
            </a:r>
            <a:r>
              <a:rPr lang="en-US" sz="2000" dirty="0" err="1">
                <a:latin typeface="Shivaji01" pitchFamily="2" charset="0"/>
              </a:rPr>
              <a:t>Sakt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iSafarSaInausaar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idlaolyaa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sfurdyau@t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Ktacaa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pyaaoga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puNa-pNao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</a:t>
            </a:r>
            <a:r>
              <a:rPr lang="en-US" sz="2000" dirty="0">
                <a:latin typeface="Shivaji01" pitchFamily="2" charset="0"/>
              </a:rPr>
              <a:t>} </a:t>
            </a:r>
            <a:r>
              <a:rPr lang="en-US" sz="2000" dirty="0" err="1">
                <a:latin typeface="Shivaji01" pitchFamily="2" charset="0"/>
              </a:rPr>
              <a:t>Sakt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naahI.yaakrIta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sfurdyau@t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Ktacaa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vanasptIMnaa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laagaNaa­yaa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rasaayainak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sva$pat</a:t>
            </a:r>
            <a:r>
              <a:rPr lang="en-US" sz="2000" dirty="0">
                <a:latin typeface="Shivaji01" pitchFamily="2" charset="0"/>
              </a:rPr>
              <a:t> $</a:t>
            </a:r>
            <a:r>
              <a:rPr lang="en-US" sz="2000" dirty="0" err="1">
                <a:latin typeface="Shivaji01" pitchFamily="2" charset="0"/>
              </a:rPr>
              <a:t>paMtr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garjaocao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Aaho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r>
              <a:rPr lang="en-US" sz="2000" dirty="0">
                <a:latin typeface="Shivaji01" pitchFamily="2" charset="0"/>
              </a:rPr>
              <a:t>                </a:t>
            </a:r>
            <a:r>
              <a:rPr lang="en-US" sz="2000" dirty="0" err="1">
                <a:latin typeface="Shivaji01" pitchFamily="2" charset="0"/>
              </a:rPr>
              <a:t>sfurd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ivarGaLivaNaarI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ijavaaNau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Kto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saMvaQa-nao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Aivad`avya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isqar$pI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d`avya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rasaayainak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sva$pat</a:t>
            </a:r>
            <a:r>
              <a:rPr lang="en-US" sz="2000" dirty="0">
                <a:latin typeface="Shivaji01" pitchFamily="2" charset="0"/>
              </a:rPr>
              <a:t> $</a:t>
            </a:r>
            <a:r>
              <a:rPr lang="en-US" sz="2000" dirty="0" err="1">
                <a:latin typeface="Shivaji01" pitchFamily="2" charset="0"/>
              </a:rPr>
              <a:t>paMtr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to </a:t>
            </a:r>
            <a:r>
              <a:rPr lang="en-US" sz="2000" dirty="0" err="1">
                <a:latin typeface="Shivaji01" pitchFamily="2" charset="0"/>
              </a:rPr>
              <a:t>ipkaMnaa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plabQa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dotat.yaamauLo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rasaayainak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sfurdyau@t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Ktacaa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d`vya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sva$pat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ipkvaaZIcyaa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yaaogya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Sakya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haoto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r>
              <a:rPr lang="en-US" sz="2000" b="1" dirty="0" smtClean="0">
                <a:latin typeface="Shivaji02" pitchFamily="2" charset="0"/>
              </a:rPr>
              <a:t>5.T/</a:t>
            </a:r>
            <a:r>
              <a:rPr lang="en-US" sz="2000" b="1" dirty="0" err="1" smtClean="0">
                <a:latin typeface="Shivaji02" pitchFamily="2" charset="0"/>
              </a:rPr>
              <a:t>ayakaoDmaa</a:t>
            </a:r>
            <a:r>
              <a:rPr lang="en-US" sz="2000" b="1" dirty="0" smtClean="0">
                <a:latin typeface="Shivaji02" pitchFamily="2" charset="0"/>
              </a:rPr>
              <a:t>-</a:t>
            </a:r>
            <a:endParaRPr lang="en-US" sz="2000" b="1" dirty="0">
              <a:latin typeface="Shivaji02" pitchFamily="2" charset="0"/>
            </a:endParaRPr>
          </a:p>
          <a:p>
            <a:r>
              <a:rPr lang="en-US" sz="2000" b="1" dirty="0">
                <a:latin typeface="Shivaji02" pitchFamily="2" charset="0"/>
              </a:rPr>
              <a:t>             </a:t>
            </a:r>
            <a:r>
              <a:rPr lang="en-US" sz="2000" dirty="0" err="1">
                <a:latin typeface="Shivaji01" pitchFamily="2" charset="0"/>
              </a:rPr>
              <a:t>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praopjaIvaI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baurSaI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jamaInaIt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pdaqaa-var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maaozyaa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p`maaNaat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vaaZto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[</a:t>
            </a:r>
            <a:r>
              <a:rPr lang="en-US" sz="2000" dirty="0" err="1">
                <a:latin typeface="Shivaji01" pitchFamily="2" charset="0"/>
              </a:rPr>
              <a:t>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raoga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ijavaaNauMcaI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vaaZ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inayaMi~t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krto.tI</a:t>
            </a:r>
            <a:r>
              <a:rPr lang="en-US" sz="2000" dirty="0">
                <a:latin typeface="Shivaji01" pitchFamily="2" charset="0"/>
              </a:rPr>
              <a:t> [</a:t>
            </a:r>
            <a:r>
              <a:rPr lang="en-US" sz="2000" dirty="0" err="1">
                <a:latin typeface="Shivaji01" pitchFamily="2" charset="0"/>
              </a:rPr>
              <a:t>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raogakark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baurSaIvar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Qaagao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naYT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ibajaaNau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kmakuvat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banavato.%yaamauLo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yaaMcaI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gavaNaxamata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kmaI</a:t>
            </a:r>
            <a:r>
              <a:rPr lang="en-US" sz="2000" dirty="0">
                <a:latin typeface="Shivaji01" pitchFamily="2" charset="0"/>
              </a:rPr>
              <a:t> haoto.yaa </a:t>
            </a:r>
            <a:r>
              <a:rPr lang="en-US" sz="2000" dirty="0" err="1">
                <a:latin typeface="Shivaji01" pitchFamily="2" charset="0"/>
              </a:rPr>
              <a:t>jaOva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raoga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inayaM~kacyaa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jamaInaIWaro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haoNaa­yaa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raogaacao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p`BaavaI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inayaM~Na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</a:t>
            </a:r>
            <a:r>
              <a:rPr lang="en-US" sz="2000" dirty="0">
                <a:latin typeface="Shivaji01" pitchFamily="2" charset="0"/>
              </a:rPr>
              <a:t>} </a:t>
            </a:r>
            <a:r>
              <a:rPr lang="en-US" sz="2000" dirty="0" err="1">
                <a:latin typeface="Shivaji01" pitchFamily="2" charset="0"/>
              </a:rPr>
              <a:t>Sakto</a:t>
            </a:r>
            <a:r>
              <a:rPr lang="en-US" sz="2000" dirty="0">
                <a:latin typeface="Shivaji01" pitchFamily="2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685800"/>
          </a:xfrm>
        </p:spPr>
        <p:txBody>
          <a:bodyPr>
            <a:noAutofit/>
          </a:bodyPr>
          <a:lstStyle/>
          <a:p>
            <a:pPr marL="54864" algn="r"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rRasaayainak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AaOYaQaaMcaI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ibajap`ik`yaa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puZIla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p`maaNao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krtat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b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BaajaIpalaa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ipko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va</a:t>
            </a:r>
            <a:r>
              <a:rPr lang="en-US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AaOYaQao</a:t>
            </a:r>
            <a:endParaRPr lang="en-US" sz="28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52400" y="457200"/>
            <a:ext cx="88392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1"/>
          <a:ext cx="8610599" cy="552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83418"/>
                <a:gridCol w="6588981"/>
              </a:tblGrid>
              <a:tr h="685799"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1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vaaMgaI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04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2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Taoma^Tao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 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043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3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imarcaI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043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4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maoqaI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04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GaovaDa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10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to 15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 10 to 15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`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0434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6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palak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BaajaIpalaa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28600" y="381000"/>
            <a:ext cx="86106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8534400" cy="514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6858000"/>
              </a:tblGrid>
              <a:tr h="430966">
                <a:tc>
                  <a:txBody>
                    <a:bodyPr/>
                    <a:lstStyle/>
                    <a:p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sz="2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sz="2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sz="22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sz="22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sz="22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sz="22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sz="22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2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sz="2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9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7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gavaar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10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to 15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 250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`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53439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8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daoDka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592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9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mauLa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2402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10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vaaTaNaa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200" dirty="0" smtClean="0">
                        <a:latin typeface="Shivaji01" pitchFamily="2" charset="0"/>
                      </a:endParaRPr>
                    </a:p>
                    <a:p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24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duQaI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BaaopLa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200" dirty="0" smtClean="0">
                        <a:latin typeface="Shivaji01" pitchFamily="2" charset="0"/>
                      </a:endParaRPr>
                    </a:p>
                    <a:p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34461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12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hivaji01" pitchFamily="2" charset="0"/>
                        </a:rPr>
                        <a:t>baTaTa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Shivaji01" pitchFamily="2" charset="0"/>
                        </a:rPr>
                        <a:t>1.laagavaDIsaazI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baTaTyaacaI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faoDI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krtovaoLI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kaoyata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blaayaTa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sa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Shivaji01" pitchFamily="2" charset="0"/>
                        </a:rPr>
                        <a:t>cyaa</a:t>
                      </a:r>
                      <a:r>
                        <a:rPr lang="en-US" sz="2200" dirty="0" smtClean="0">
                          <a:latin typeface="Shivaji01" pitchFamily="2" charset="0"/>
                        </a:rPr>
                        <a:t> 0.3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yaa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AaOYaQaacyaa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Gyaavaa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r>
                        <a:rPr lang="en-US" sz="2200" baseline="0" dirty="0" smtClean="0">
                          <a:latin typeface="Shivaji01" pitchFamily="2" charset="0"/>
                        </a:rPr>
                        <a:t>2.laagavaDIpuvaI-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30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ilaTr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paNyaat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imasaLuna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tyaar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kolaolyaa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laagavaD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sz="22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2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838200"/>
          </a:xfrm>
        </p:spPr>
        <p:txBody>
          <a:bodyPr>
            <a:no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b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Qaanya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ipko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va</a:t>
            </a: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AaOYaQao</a:t>
            </a:r>
            <a:endParaRPr lang="en-US" sz="32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457200" y="457200"/>
            <a:ext cx="83820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905000"/>
          <a:ext cx="8229600" cy="3755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8"/>
                <a:gridCol w="1164772"/>
                <a:gridCol w="6477000"/>
              </a:tblGrid>
              <a:tr h="393173"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97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13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jvaarI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hivaji01" pitchFamily="2" charset="0"/>
                        </a:rPr>
                        <a:t>kajaLI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kaNaI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yaa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raogaapasauna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gaMQakacaI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kravaI.1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gaMQak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3925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14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baajarI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20 </a:t>
                      </a:r>
                      <a:r>
                        <a:rPr lang="en-US" sz="1600" dirty="0" smtClean="0"/>
                        <a:t>%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maIzacyaa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ibayaaNao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porNaIsaazI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vaapravao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ArgaT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,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gaaosaavaI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raogaavar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krta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yaoto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352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15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gahu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6332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16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Baat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2.5ga`^ma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 smtClean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r" eaLnBrk="1" hangingPunct="1"/>
            <a:r>
              <a:rPr lang="en-US" smtClean="0">
                <a:latin typeface="Shivaji02" pitchFamily="2" charset="0"/>
              </a:rPr>
              <a:t>ibajap`ik`yaa</a:t>
            </a:r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81000" y="32004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kolyaamauLo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ibayaaNyaaMcaI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]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gavaNaxamata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,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ipkacaI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raoga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p`tIkarSa@tI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vaaZto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ipkacyaa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]%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padnaat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p`maaNaavar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haoto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.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]%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padIt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maalaacaI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p`tvaarI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hI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p`maaNaat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caaMgalaI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Asato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.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30275"/>
            <a:ext cx="5181600" cy="822325"/>
          </a:xfrm>
          <a:prstGeom prst="roundRect">
            <a:avLst>
              <a:gd name="adj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“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Sauw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ibajaapaoTI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fLo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rsaaL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gaaomaTI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”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382000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ibayaaNyaaMnaa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porNaI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puvaI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jaI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p`ik`yaa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kolaI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jaato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%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yaasa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Asao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mhNatat</a:t>
            </a:r>
            <a:r>
              <a:rPr lang="mr-I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.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8686800" cy="649288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porNaI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puvaI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sava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-ca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ibayaaMnaa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AaOYaQaacaI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p`ik`yaa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kolaI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tr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p`maaNaavar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]%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padnaat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vaaZ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[la.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458201" cy="622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991"/>
                <a:gridCol w="1011209"/>
                <a:gridCol w="6858001"/>
              </a:tblGrid>
              <a:tr h="353150"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75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17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Bau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[-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mauga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ik.ga`^.ibayaaNyaasa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 5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kaba-onD^iJama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3ga`^ma T/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ayakaoDmaa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jaOivak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baurSaInaaSak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caaoLavao.va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1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AiQak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sfurd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ivarGaLivaNaaro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jaIvaaNau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saMvaQa-na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baI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saavalaIt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saukvauna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poravao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475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18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krD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[-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qaayarama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baavaIsTIna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,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latin typeface="Shivaji01" pitchFamily="2" charset="0"/>
                        </a:rPr>
                        <a:t>tsaoca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hvaotIla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na~acyaa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isqarIkrNaasaazI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Aqavaa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A^JaaoisprIlaIyama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AiQak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pI.esa.baI.250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10 to 15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101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19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saaoyaabaIna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T/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ayakaoDmaa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baseline="0" dirty="0" smtClean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4673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20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sauya-fula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hivaji01" pitchFamily="2" charset="0"/>
                        </a:rPr>
                        <a:t>mar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 to 2.5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kovaDa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raogacyaa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6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A^p`a^na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35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esa.DI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p`it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46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hivaji01" pitchFamily="2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hivaji01" pitchFamily="2" charset="0"/>
                        </a:rPr>
                        <a:t>tIL</a:t>
                      </a:r>
                      <a:endParaRPr lang="en-US" sz="2400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sz="240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qaayarama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sz="2400" baseline="0" dirty="0" smtClean="0">
                          <a:latin typeface="Shivaji01" pitchFamily="2" charset="0"/>
                        </a:rPr>
                        <a:t>.</a:t>
                      </a:r>
                      <a:endParaRPr lang="en-US" sz="2400" baseline="0" dirty="0" smtClean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29" name="Rectangle 4"/>
          <p:cNvSpPr>
            <a:spLocks noChangeArrowheads="1"/>
          </p:cNvSpPr>
          <p:nvPr/>
        </p:nvSpPr>
        <p:spPr bwMode="auto">
          <a:xfrm>
            <a:off x="228600" y="1524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Shivaji02" pitchFamily="2" charset="0"/>
              </a:rPr>
              <a:t>ibajap`ik`yaosaazI </a:t>
            </a:r>
            <a:br>
              <a:rPr lang="en-US" sz="2800" b="1">
                <a:latin typeface="Shivaji02" pitchFamily="2" charset="0"/>
              </a:rPr>
            </a:br>
            <a:r>
              <a:rPr lang="en-US" sz="2800" b="1">
                <a:latin typeface="Shivaji02" pitchFamily="2" charset="0"/>
              </a:rPr>
              <a:t>gaLIt Qaanya ipko va AaOYaQao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nagadI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400"/>
          <a:ext cx="8229600" cy="504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072"/>
                <a:gridCol w="1193547"/>
                <a:gridCol w="6462981"/>
              </a:tblGrid>
              <a:tr h="420013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611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22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}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sa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baoNao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laagavaDIpuvaI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- 100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ila.paNaI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300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ima.laI.ma^laoiqaAa^na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baavaIisTnacaI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imanaITasaazI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baoNao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baurSaIjanya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Kvalao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kIDIcaa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baMdaobast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haotao.tsaoca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AaiNa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sfurd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ivarGaLivaNaaro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ijavaaNau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p`maaNa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Anauk`mao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AaiNa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1.25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ila.paNyaata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imasaLuna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kolaolyaa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}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iTp</a:t>
                      </a:r>
                      <a:r>
                        <a:rPr lang="en-US" baseline="0" dirty="0" smtClean="0">
                          <a:latin typeface="Shivaji01"/>
                        </a:rPr>
                        <a:t>¹yaa 30 </a:t>
                      </a:r>
                      <a:r>
                        <a:rPr lang="en-US" baseline="0" dirty="0" err="1" smtClean="0">
                          <a:latin typeface="Shivaji01"/>
                        </a:rPr>
                        <a:t>imanaITo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bauDvauna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laagavaD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kravaI.yaamauLo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na~amaQyao</a:t>
                      </a:r>
                      <a:r>
                        <a:rPr lang="en-US" baseline="0" dirty="0" smtClean="0">
                          <a:latin typeface="Shivaji01"/>
                        </a:rPr>
                        <a:t> 50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tr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sfurdcyaa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maa~ot</a:t>
                      </a:r>
                      <a:r>
                        <a:rPr lang="en-US" baseline="0" dirty="0" smtClean="0">
                          <a:latin typeface="Shivaji01"/>
                        </a:rPr>
                        <a:t> 25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bacat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haoto</a:t>
                      </a:r>
                      <a:r>
                        <a:rPr lang="en-US" baseline="0" dirty="0" smtClean="0">
                          <a:latin typeface="Shivaji01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3650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23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Shivaji01" pitchFamily="2" charset="0"/>
                        </a:rPr>
                        <a:t>kapusa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1.mar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krpa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2.hvaotIla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na~acyaa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isqarIkrNaasaazI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A^JaaoisprIlaIyama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Shivaji01" pitchFamily="2" charset="0"/>
                        </a:rPr>
                        <a:t>3.kapsaacyaa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ipkacaI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saulaBa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haoNyaasaazI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SaoNagaara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k$na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yaamaQyao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kapsaacao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Gyaavao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saavalaIt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saukvauna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Gyaavao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ekmaokaMnaa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icakTuna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basat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naahI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saaopo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jaato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0500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24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hLd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i@vanaa^lafa^sa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25 [-.saI.</a:t>
                      </a:r>
                      <a:r>
                        <a:rPr lang="en-US" dirty="0" smtClean="0">
                          <a:latin typeface="Shivaji01"/>
                        </a:rPr>
                        <a:t>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20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50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Dblau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pI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10 </a:t>
                      </a:r>
                      <a:r>
                        <a:rPr lang="en-US" dirty="0" err="1" smtClean="0">
                          <a:latin typeface="Shivaji01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ila.paNaI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DayamaoqaaoeT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30 [-.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saI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ma^nkaoJaoba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 75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Dblau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pI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30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ilaTr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paNyaacao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d`avaNa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100 to 120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001000" cy="1828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rgbClr val="002060"/>
                </a:solidFill>
                <a:latin typeface="Shivaji01" pitchFamily="2" charset="0"/>
              </a:rPr>
              <a:t>jyaa ibayaaMcao Aakar lahana Asatat %yaa ibayaaMcaI porNaI saulaBa haoNyaasaazI %yaamaQyao lahana AakaracaI vaaLu ikMvaa maatI ima@sa k$na porNaI kolaI jaato ]da.raLo ,maaohrI ,tMbaaKu [.</a:t>
            </a:r>
            <a:endParaRPr lang="en-US" sz="320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19200"/>
            <a:ext cx="4114800" cy="82230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[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tr</a:t>
            </a: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mah%vaacyaa</a:t>
            </a: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ibajap`ik`yaa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70485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ibajap`ik`yaa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krtanaa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GyaavayaacaI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kaLjaI</a:t>
            </a:r>
            <a:endParaRPr lang="en-US" sz="4000" u="sng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Shivaji01" pitchFamily="2" charset="0"/>
              </a:rPr>
              <a:t>ijavaaNau KtacaI ibajap`ik`yaa kolyaanaMtr %yaa ibayaaMvar rasaayainak AaOYaQaaMcaI ibajap`ik`yaa k$ nayao.</a:t>
            </a: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 rasaayainak AaOYaQaaMcaI ibajap`ik`yaa krtanaa puZIla kaLjaI GyaavaI.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1</a:t>
            </a:r>
            <a:r>
              <a:rPr lang="en-US" sz="1600" smtClean="0">
                <a:latin typeface="Shivaji01" pitchFamily="2" charset="0"/>
              </a:rPr>
              <a:t>. </a:t>
            </a:r>
            <a:r>
              <a:rPr lang="en-US" sz="2800" smtClean="0">
                <a:latin typeface="Shivaji01" pitchFamily="2" charset="0"/>
              </a:rPr>
              <a:t>hatamaQyao hatmaaojao Gaalaavaot.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2.taoMDavar $maala baaMQaavaa.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3.DaoLyaavar caYmaa vaapravaa.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4.ibajap`ik`yaa krtanaa kaoNa%yaahI p`karcyaa Annaacao saovana k$ nayao.</a:t>
            </a:r>
            <a:endParaRPr lang="en-US" sz="1600" smtClean="0">
              <a:latin typeface="Shivaji01" pitchFamily="2" charset="0"/>
            </a:endParaRP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ibajap`ik`yaa kolyaanaMtr ibayaaNao saavalaIt saukNyaasa zovaavao.</a:t>
            </a: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ibajap`ik`yaa kolaolao ibayaaNao manauYya ikMvaa p`aNyaaMsaazI Anna mhNauna vaap$ nayao.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Shivaji01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95600"/>
            <a:ext cx="5637312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38400"/>
            <a:ext cx="8382000" cy="25146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Shivaji01" pitchFamily="2" charset="0"/>
              </a:rPr>
              <a:t>1.ibayaaNyaacaI sauPtavasqaa GaalavaNyaasaazI.</a:t>
            </a:r>
            <a:br>
              <a:rPr lang="en-US" sz="4000" smtClean="0">
                <a:latin typeface="Shivaji01" pitchFamily="2" charset="0"/>
              </a:rPr>
            </a:br>
            <a:r>
              <a:rPr lang="en-US" sz="4000" smtClean="0">
                <a:latin typeface="Shivaji01" pitchFamily="2" charset="0"/>
              </a:rPr>
              <a:t>2.ibayaaNyaacaI ]gavaNa xamata vaaZvaNyaasaazI ,</a:t>
            </a:r>
            <a:br>
              <a:rPr lang="en-US" sz="4000" smtClean="0">
                <a:latin typeface="Shivaji01" pitchFamily="2" charset="0"/>
              </a:rPr>
            </a:br>
            <a:r>
              <a:rPr lang="en-US" sz="4000" smtClean="0">
                <a:latin typeface="Shivaji01" pitchFamily="2" charset="0"/>
              </a:rPr>
              <a:t>3.ijavaaNau KtaMcaa vaapr. </a:t>
            </a:r>
            <a:br>
              <a:rPr lang="en-US" sz="4000" smtClean="0">
                <a:latin typeface="Shivaji01" pitchFamily="2" charset="0"/>
              </a:rPr>
            </a:br>
            <a:r>
              <a:rPr lang="en-US" sz="4000" smtClean="0">
                <a:latin typeface="Shivaji01" pitchFamily="2" charset="0"/>
              </a:rPr>
              <a:t>4.raoga va ikDIMpasaUna ipkacaa bacaava krNyaasaazI.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81000" y="381000"/>
            <a:ext cx="8382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ibaja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p`ik`yaocao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p`mauK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]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i_YT</a:t>
            </a:r>
            <a:endParaRPr lang="en-US" sz="4800" kern="0" dirty="0">
              <a:solidFill>
                <a:schemeClr val="bg2">
                  <a:lumMod val="25000"/>
                </a:schemeClr>
              </a:solidFill>
              <a:latin typeface="Shivaji0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38200"/>
          </a:xfrm>
        </p:spPr>
        <p:txBody>
          <a:bodyPr/>
          <a:lstStyle/>
          <a:p>
            <a:pPr marL="53975" algn="ctr" eaLnBrk="1" hangingPunct="1"/>
            <a:r>
              <a:rPr lang="en-US" dirty="0" err="1" smtClean="0">
                <a:latin typeface="Shivaji01" pitchFamily="2" charset="0"/>
              </a:rPr>
              <a:t>ibajap`ik`yaosaazI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AavaSyak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saaih%ya</a:t>
            </a:r>
            <a:endParaRPr lang="en-US" dirty="0" smtClean="0">
              <a:latin typeface="Shivaji01" pitchFamily="2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2514600"/>
            <a:ext cx="1905000" cy="449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Shivaji01" pitchFamily="2" charset="0"/>
              </a:rPr>
              <a:t>Gamaolao</a:t>
            </a:r>
            <a:endParaRPr lang="en-US" sz="3200" dirty="0" smtClean="0">
              <a:solidFill>
                <a:schemeClr val="tx2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Shivaji01" pitchFamily="2" charset="0"/>
              </a:rPr>
              <a:t>hatmaaojao</a:t>
            </a:r>
            <a:endParaRPr lang="en-US" sz="3200" dirty="0" smtClean="0">
              <a:solidFill>
                <a:schemeClr val="tx2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Shivaji01" pitchFamily="2" charset="0"/>
              </a:rPr>
              <a:t>gaa^gala</a:t>
            </a:r>
            <a:endParaRPr lang="en-US" sz="3200" dirty="0" smtClean="0">
              <a:solidFill>
                <a:schemeClr val="tx2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Shivaji01" pitchFamily="2" charset="0"/>
              </a:rPr>
              <a:t>maask</a:t>
            </a:r>
            <a:r>
              <a:rPr lang="en-US" sz="3200" dirty="0" smtClean="0">
                <a:solidFill>
                  <a:schemeClr val="tx2"/>
                </a:solidFill>
                <a:latin typeface="Shivaji01" pitchFamily="2" charset="0"/>
              </a:rPr>
              <a:t>,</a:t>
            </a:r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2895600"/>
            <a:ext cx="3405188" cy="3276600"/>
          </a:xfrm>
          <a:noFill/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2743200" y="3733800"/>
            <a:ext cx="1295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Shivaji01" pitchFamily="2" charset="0"/>
              </a:rPr>
              <a:t>paNaI</a:t>
            </a:r>
            <a:endParaRPr lang="en-US" sz="3200" dirty="0">
              <a:solidFill>
                <a:schemeClr val="tx2"/>
              </a:solidFill>
              <a:latin typeface="Shivaji01" pitchFamily="2" charset="0"/>
            </a:endParaRPr>
          </a:p>
          <a:p>
            <a:r>
              <a:rPr lang="en-US" sz="3200" dirty="0" err="1">
                <a:solidFill>
                  <a:schemeClr val="tx2"/>
                </a:solidFill>
                <a:latin typeface="Shivaji01" pitchFamily="2" charset="0"/>
              </a:rPr>
              <a:t>AaOYaQa</a:t>
            </a:r>
            <a:endParaRPr lang="en-US" sz="3200" dirty="0">
              <a:solidFill>
                <a:schemeClr val="tx2"/>
              </a:solidFill>
              <a:latin typeface="Shivaji01" pitchFamily="2" charset="0"/>
            </a:endParaRPr>
          </a:p>
          <a:p>
            <a:r>
              <a:rPr lang="en-US" sz="3200" dirty="0" err="1">
                <a:solidFill>
                  <a:schemeClr val="tx2"/>
                </a:solidFill>
                <a:latin typeface="Shivaji01" pitchFamily="2" charset="0"/>
              </a:rPr>
              <a:t>gaaoNapaT</a:t>
            </a:r>
            <a:endParaRPr lang="en-US" sz="3200" dirty="0">
              <a:solidFill>
                <a:schemeClr val="tx2"/>
              </a:solidFill>
              <a:latin typeface="Shivaji01" pitchFamily="2" charset="0"/>
            </a:endParaRPr>
          </a:p>
          <a:p>
            <a:r>
              <a:rPr lang="en-US" sz="3200" dirty="0" err="1">
                <a:solidFill>
                  <a:schemeClr val="tx2"/>
                </a:solidFill>
                <a:latin typeface="Shivaji01" pitchFamily="2" charset="0"/>
              </a:rPr>
              <a:t>gauL</a:t>
            </a:r>
            <a:endParaRPr lang="en-US" sz="3200" dirty="0">
              <a:solidFill>
                <a:schemeClr val="tx2"/>
              </a:solidFill>
              <a:latin typeface="Shivaji01" pitchFamily="2" charset="0"/>
            </a:endParaRPr>
          </a:p>
          <a:p>
            <a:endParaRPr lang="en-IN" sz="3200" dirty="0">
              <a:solidFill>
                <a:schemeClr val="tx2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5600" y="473075"/>
            <a:ext cx="3505200" cy="8223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ibayaaNyaacaI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sauPtavasqaa</a:t>
            </a:r>
            <a:endParaRPr lang="en-IN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390650"/>
            <a:ext cx="7772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vaatavarNaat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yaaogya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Anaukula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GaTk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Asatanaa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AMkurNaxama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$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jat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naahI.ASaa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ibayaaMcyaa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Avasqaolaa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sauPtavasqaa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mhNatat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vaogavaogaLyaa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ibayaMamaQyao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sauPtavasqaocaa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kalavaQaIcaa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vaogavaogaLa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Asatao.tao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kahI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idvasaapasauna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kahI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mahInyaaMpya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-Mt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Asau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Saktao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.</a:t>
            </a:r>
            <a:endParaRPr lang="en-IN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759075"/>
            <a:ext cx="3505200" cy="82232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sauPtavasqaocaI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karNao</a:t>
            </a:r>
            <a:endParaRPr lang="en-IN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4057650"/>
            <a:ext cx="8534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AavarNa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kzINa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Asato.%yaamauLo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paNaI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Aa^i@sajana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iSa</a:t>
            </a:r>
            <a:r>
              <a:rPr lang="en-US" sz="2400" dirty="0">
                <a:latin typeface="Shivaji01" pitchFamily="2" charset="0"/>
              </a:rPr>
              <a:t>$ </a:t>
            </a:r>
            <a:r>
              <a:rPr lang="en-US" sz="2400" dirty="0" err="1">
                <a:latin typeface="Shivaji01" pitchFamily="2" charset="0"/>
              </a:rPr>
              <a:t>Sakt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pPr>
              <a:buFontTx/>
              <a:buAutoNum type="arabicPeriod" startAt="2"/>
            </a:pP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p@va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ibayaaMmaQaIla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baIjagaBa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puNa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vaaZlaolaa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nasatao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pPr>
              <a:buFontTx/>
              <a:buAutoNum type="arabicPeriod" startAt="2"/>
            </a:pPr>
            <a:r>
              <a:rPr lang="en-US" sz="2400" dirty="0" err="1">
                <a:latin typeface="Shivaji01" pitchFamily="2" charset="0"/>
              </a:rPr>
              <a:t>ibaT$T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saar#yaa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raoQak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d`vya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tyaar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haotat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r>
              <a:rPr lang="en-US" sz="2400" dirty="0">
                <a:latin typeface="Shivaji01" pitchFamily="2" charset="0"/>
              </a:rPr>
              <a:t>  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p`ik`yaa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r>
              <a:rPr lang="en-US" sz="2000" dirty="0">
                <a:solidFill>
                  <a:schemeClr val="tx2"/>
                </a:solidFill>
                <a:latin typeface="Shivaji01" pitchFamily="2" charset="0"/>
              </a:rPr>
              <a:t>   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]</a:t>
            </a:r>
            <a:r>
              <a:rPr lang="en-US" sz="2800" dirty="0" err="1">
                <a:solidFill>
                  <a:schemeClr val="tx2"/>
                </a:solidFill>
                <a:latin typeface="Shivaji01" pitchFamily="2" charset="0"/>
              </a:rPr>
              <a:t>da.kaOmaairna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 ho </a:t>
            </a:r>
            <a:r>
              <a:rPr lang="en-US" sz="2800" dirty="0" err="1">
                <a:solidFill>
                  <a:schemeClr val="tx2"/>
                </a:solidFill>
                <a:latin typeface="Shivaji01" pitchFamily="2" charset="0"/>
              </a:rPr>
              <a:t>baIjaaMkurNaraoQak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Shivaji01" pitchFamily="2" charset="0"/>
              </a:rPr>
              <a:t>d`vya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Shivaji01" pitchFamily="2" charset="0"/>
              </a:rPr>
              <a:t>ibayaaMmaQyao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Shivaji01" pitchFamily="2" charset="0"/>
              </a:rPr>
              <a:t>AaZLto</a:t>
            </a:r>
            <a:r>
              <a:rPr lang="en-US" sz="2800" dirty="0">
                <a:solidFill>
                  <a:schemeClr val="tx2"/>
                </a:solidFill>
                <a:latin typeface="Shivaji01" pitchFamily="2" charset="0"/>
              </a:rPr>
              <a:t>.</a:t>
            </a:r>
          </a:p>
          <a:p>
            <a:endParaRPr lang="en-US" sz="2400" dirty="0">
              <a:latin typeface="Shivaji01" pitchFamily="2" charset="0"/>
            </a:endParaRPr>
          </a:p>
          <a:p>
            <a:endParaRPr lang="en-IN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81000" y="381000"/>
            <a:ext cx="8458200" cy="609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458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Shivaji02" pitchFamily="2" charset="0"/>
              </a:rPr>
              <a:t>ibajap`ik`yaa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puZIla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vaogavaogaLyaa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p`karo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krtat</a:t>
            </a:r>
            <a:r>
              <a:rPr lang="en-US" sz="2000" b="1" u="sng" dirty="0">
                <a:latin typeface="Shivaji02" pitchFamily="2" charset="0"/>
              </a:rPr>
              <a:t>  : </a:t>
            </a:r>
          </a:p>
          <a:p>
            <a:pPr>
              <a:defRPr/>
            </a:pPr>
            <a:endParaRPr lang="en-US" sz="2000" b="1" u="sng" dirty="0">
              <a:latin typeface="Shivaji02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u="sng" dirty="0" err="1">
                <a:latin typeface="Shivaji02" pitchFamily="2" charset="0"/>
              </a:rPr>
              <a:t>ibayaaNyaacao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kvaca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GaasaNao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ibayaaMcao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kvaca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Kup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TNak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ikMvaa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jaaD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AsalyaamauLo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ibayaaMt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Aa^i@sajana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kahIca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iSart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AaiNa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ibayaaMcao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AMkurNa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KDbaDIt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</a:t>
            </a:r>
            <a:r>
              <a:rPr lang="en-US" sz="2000" dirty="0" err="1">
                <a:latin typeface="Shivaji01"/>
              </a:rPr>
              <a:t>RzBaagaavar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GaasalyaamauLo</a:t>
            </a:r>
            <a:r>
              <a:rPr lang="en-US" sz="2000" dirty="0">
                <a:latin typeface="Shivaji01"/>
              </a:rPr>
              <a:t> %</a:t>
            </a:r>
            <a:r>
              <a:rPr lang="en-US" sz="2000" dirty="0" err="1">
                <a:latin typeface="Shivaji01"/>
              </a:rPr>
              <a:t>yaa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izsauL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haotat.yaamauLo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baI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maQyao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paNaI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SaaoYalao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jaato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va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baIjaaMkurNaalaa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madt</a:t>
            </a:r>
            <a:r>
              <a:rPr lang="en-US" sz="2000" dirty="0">
                <a:latin typeface="Shivaji01"/>
              </a:rPr>
              <a:t> </a:t>
            </a:r>
            <a:r>
              <a:rPr lang="en-US" sz="2000" dirty="0" err="1">
                <a:latin typeface="Shivaji01"/>
              </a:rPr>
              <a:t>haoto</a:t>
            </a:r>
            <a:r>
              <a:rPr lang="en-US" sz="2000" dirty="0">
                <a:latin typeface="Shivaji01"/>
              </a:rPr>
              <a:t>.]</a:t>
            </a:r>
            <a:r>
              <a:rPr lang="en-US" sz="2000" dirty="0" err="1">
                <a:latin typeface="Shivaji01"/>
              </a:rPr>
              <a:t>da</a:t>
            </a:r>
            <a:r>
              <a:rPr lang="en-US" sz="2000" dirty="0">
                <a:latin typeface="Shivaji01"/>
              </a:rPr>
              <a:t> : 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krTaolaI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baaor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icaMca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2.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ibayaaNao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paNyaat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iBajavaNao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baI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iBajaivalyaamauLo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yaavarIla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kvaca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narma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pDto.tsaoca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ibayaaNyaat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Asalaolao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AMkurNa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ivaraoQak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rsaayana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ivarGaLuna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baahor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pDto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yaamauLo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ibayaaMcao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AMkurNa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lavakrca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haoNyaasa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madt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haoto</a:t>
            </a:r>
            <a:r>
              <a:rPr lang="en-US" sz="2000" dirty="0">
                <a:latin typeface="Shivaji01" pitchFamily="2" charset="0"/>
              </a:rPr>
              <a:t>. ]</a:t>
            </a:r>
            <a:r>
              <a:rPr lang="en-US" sz="2000" dirty="0" err="1">
                <a:latin typeface="Shivaji01" pitchFamily="2" charset="0"/>
              </a:rPr>
              <a:t>da</a:t>
            </a:r>
            <a:r>
              <a:rPr lang="en-US" sz="2000" dirty="0">
                <a:latin typeface="Shivaji01" pitchFamily="2" charset="0"/>
              </a:rPr>
              <a:t>. </a:t>
            </a:r>
            <a:r>
              <a:rPr lang="en-US" sz="2000" dirty="0" err="1">
                <a:latin typeface="Shivaji01" pitchFamily="2" charset="0"/>
              </a:rPr>
              <a:t>kakDIvagaI-ya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Baajyaa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3.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Aamlaacaa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vaapr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</a:t>
            </a:r>
            <a:r>
              <a:rPr lang="en-US" sz="2000" dirty="0" err="1">
                <a:latin typeface="Shivaji01" pitchFamily="2" charset="0"/>
              </a:rPr>
              <a:t>ibayaaNao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tIva</a:t>
            </a:r>
            <a:r>
              <a:rPr lang="en-US" sz="2000" dirty="0">
                <a:latin typeface="Shivaji01" pitchFamily="2" charset="0"/>
              </a:rPr>
              <a:t>` </a:t>
            </a:r>
            <a:r>
              <a:rPr lang="en-US" sz="2000" dirty="0" err="1">
                <a:latin typeface="Shivaji01" pitchFamily="2" charset="0"/>
              </a:rPr>
              <a:t>Aamlaat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qaaoDa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vaoL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bauDvauna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kaZlyaasa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kzINa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kvaca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narma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pDuna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SaaoYaNyaasa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madt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haoto.yaakrIta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itva</a:t>
            </a:r>
            <a:r>
              <a:rPr lang="en-US" sz="2000" dirty="0">
                <a:latin typeface="Shivaji01" pitchFamily="2" charset="0"/>
              </a:rPr>
              <a:t>` </a:t>
            </a:r>
            <a:r>
              <a:rPr lang="en-US" sz="2000" dirty="0" err="1">
                <a:latin typeface="Shivaji01" pitchFamily="2" charset="0"/>
              </a:rPr>
              <a:t>salFyaurIk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A^isaDcaa</a:t>
            </a:r>
            <a:r>
              <a:rPr lang="en-US" sz="2000" dirty="0">
                <a:latin typeface="Shivaji01" pitchFamily="2" charset="0"/>
              </a:rPr>
              <a:t> ]</a:t>
            </a:r>
            <a:r>
              <a:rPr lang="en-US" sz="2000" dirty="0" err="1">
                <a:latin typeface="Shivaji01" pitchFamily="2" charset="0"/>
              </a:rPr>
              <a:t>pyaaoga</a:t>
            </a:r>
            <a:r>
              <a:rPr lang="en-US" sz="2000" dirty="0">
                <a:latin typeface="Shivaji01" pitchFamily="2" charset="0"/>
              </a:rPr>
              <a:t> krtat.yaa </a:t>
            </a:r>
            <a:r>
              <a:rPr lang="en-US" sz="2000" dirty="0" err="1">
                <a:latin typeface="Shivaji01" pitchFamily="2" charset="0"/>
              </a:rPr>
              <a:t>Aamlaat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ibayaaNao</a:t>
            </a:r>
            <a:r>
              <a:rPr lang="en-US" sz="2000" dirty="0">
                <a:latin typeface="Shivaji01" pitchFamily="2" charset="0"/>
              </a:rPr>
              <a:t> 1 to 2 </a:t>
            </a:r>
            <a:r>
              <a:rPr lang="en-US" sz="2000" dirty="0" err="1">
                <a:latin typeface="Shivaji01" pitchFamily="2" charset="0"/>
              </a:rPr>
              <a:t>imanaITo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bauDvauna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kaZavao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p`ik`yaonaMtr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vaah%yaa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svacC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Qauvauna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poravao</a:t>
            </a:r>
            <a:r>
              <a:rPr lang="en-US" sz="2000" dirty="0">
                <a:latin typeface="Shivaji01" pitchFamily="2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762000"/>
            <a:ext cx="2743200" cy="73574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  <a:defRPr/>
            </a:pPr>
            <a:r>
              <a:rPr lang="en-US" sz="2800" b="1" dirty="0" err="1">
                <a:latin typeface="Shivaji02" pitchFamily="2" charset="0"/>
              </a:rPr>
              <a:t>ibajap`ik`yaa</a:t>
            </a:r>
            <a:r>
              <a:rPr lang="en-US" sz="2800" b="1" dirty="0">
                <a:latin typeface="Shivaji02" pitchFamily="2" charset="0"/>
              </a:rPr>
              <a:t> </a:t>
            </a:r>
            <a:r>
              <a:rPr lang="en-US" sz="2800" b="1" dirty="0" err="1">
                <a:latin typeface="Shivaji02" pitchFamily="2" charset="0"/>
              </a:rPr>
              <a:t>krNao</a:t>
            </a:r>
            <a:endParaRPr lang="en-US" sz="2800" b="1" dirty="0">
              <a:latin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81000" y="533400"/>
            <a:ext cx="84582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defRPr/>
            </a:pPr>
            <a:r>
              <a:rPr lang="en-US" b="1" dirty="0">
                <a:latin typeface="Shivaji02" pitchFamily="2" charset="0"/>
              </a:rPr>
              <a:t>4.	</a:t>
            </a:r>
            <a:r>
              <a:rPr lang="en-US" b="1" u="sng" dirty="0" err="1">
                <a:latin typeface="Shivaji02" pitchFamily="2" charset="0"/>
              </a:rPr>
              <a:t>AtI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qaMD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jalap`ik`yaa</a:t>
            </a:r>
            <a:r>
              <a:rPr lang="en-US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dirty="0">
                <a:latin typeface="Shivaji02" pitchFamily="2" charset="0"/>
              </a:rPr>
              <a:t>                      </a:t>
            </a:r>
            <a:r>
              <a:rPr lang="en-US" dirty="0" err="1">
                <a:latin typeface="Shivaji01" pitchFamily="2" charset="0"/>
              </a:rPr>
              <a:t>kahI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ibayaaMnaa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Aaolasar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AtI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qaMD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tapmaana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idlao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Asata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eksaarKo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lavakr</a:t>
            </a:r>
            <a:r>
              <a:rPr lang="en-US" dirty="0">
                <a:latin typeface="Shivaji01" pitchFamily="2" charset="0"/>
              </a:rPr>
              <a:t> haoto.yaa    </a:t>
            </a:r>
          </a:p>
          <a:p>
            <a:pPr marL="457200" indent="-457200">
              <a:defRPr/>
            </a:pPr>
            <a:r>
              <a:rPr lang="en-US" dirty="0">
                <a:latin typeface="Shivaji01" pitchFamily="2" charset="0"/>
              </a:rPr>
              <a:t>                              </a:t>
            </a:r>
            <a:r>
              <a:rPr lang="en-US" dirty="0" err="1">
                <a:latin typeface="Shivaji01" pitchFamily="2" charset="0"/>
              </a:rPr>
              <a:t>p</a:t>
            </a:r>
            <a:r>
              <a:rPr lang="en-US" dirty="0" err="1">
                <a:latin typeface="Shivaji01"/>
              </a:rPr>
              <a:t>wtIt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baI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paNyaat</a:t>
            </a:r>
            <a:r>
              <a:rPr lang="en-US" dirty="0">
                <a:latin typeface="Shivaji01"/>
              </a:rPr>
              <a:t> 12 to 24 </a:t>
            </a:r>
            <a:r>
              <a:rPr lang="en-US" dirty="0" err="1">
                <a:latin typeface="Shivaji01"/>
              </a:rPr>
              <a:t>tasa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iBajavatat.naMtr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Aaolasar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rotI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ikMvaa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SaovaaL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yaaMcyaa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maaQyamaat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baI</a:t>
            </a:r>
            <a:r>
              <a:rPr lang="en-US" dirty="0">
                <a:latin typeface="Shivaji01"/>
              </a:rPr>
              <a:t> 			 </a:t>
            </a:r>
            <a:r>
              <a:rPr lang="en-US" dirty="0" err="1">
                <a:latin typeface="Shivaji01"/>
              </a:rPr>
              <a:t>po$na</a:t>
            </a:r>
            <a:r>
              <a:rPr lang="en-US" dirty="0">
                <a:latin typeface="Shivaji01"/>
              </a:rPr>
              <a:t> to 10 M </a:t>
            </a:r>
            <a:r>
              <a:rPr lang="en-US" dirty="0" err="1">
                <a:latin typeface="Shivaji01"/>
              </a:rPr>
              <a:t>sao.tapmaanaasa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zovatat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va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puNa</a:t>
            </a:r>
            <a:r>
              <a:rPr lang="en-US" dirty="0">
                <a:latin typeface="Shivaji01"/>
              </a:rPr>
              <a:t>- </a:t>
            </a:r>
            <a:r>
              <a:rPr lang="en-US" dirty="0" err="1">
                <a:latin typeface="Shivaji01"/>
              </a:rPr>
              <a:t>saukvalyaanaMtr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porNaIsaazI</a:t>
            </a:r>
            <a:r>
              <a:rPr lang="en-US" dirty="0">
                <a:latin typeface="Shivaji01"/>
              </a:rPr>
              <a:t> </a:t>
            </a:r>
            <a:r>
              <a:rPr lang="en-US" dirty="0" err="1">
                <a:latin typeface="Shivaji01"/>
              </a:rPr>
              <a:t>vaaprtat</a:t>
            </a:r>
            <a:r>
              <a:rPr lang="en-US" dirty="0">
                <a:latin typeface="Shivaji01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/>
            </a:endParaRPr>
          </a:p>
          <a:p>
            <a:pPr marL="457200" indent="-457200">
              <a:buFontTx/>
              <a:buAutoNum type="arabicPeriod" startAt="5"/>
              <a:defRPr/>
            </a:pPr>
            <a:r>
              <a:rPr lang="en-US" b="1" u="sng" dirty="0" err="1">
                <a:latin typeface="Shivaji02" pitchFamily="2" charset="0"/>
              </a:rPr>
              <a:t>rsaayanao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AaiNa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saMjaIvakaMcaa</a:t>
            </a:r>
            <a:r>
              <a:rPr lang="en-US" b="1" u="sng" dirty="0">
                <a:latin typeface="Shivaji02" pitchFamily="2" charset="0"/>
              </a:rPr>
              <a:t> </a:t>
            </a:r>
            <a:r>
              <a:rPr lang="en-US" b="1" u="sng" dirty="0" err="1">
                <a:latin typeface="Shivaji02" pitchFamily="2" charset="0"/>
              </a:rPr>
              <a:t>vaapr</a:t>
            </a:r>
            <a:r>
              <a:rPr lang="en-US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endParaRPr lang="en-US" sz="1100" b="1" u="sng" dirty="0">
              <a:latin typeface="Shivaji02" pitchFamily="2" charset="0"/>
            </a:endParaRPr>
          </a:p>
          <a:p>
            <a:pPr marL="457200" indent="-457200">
              <a:defRPr/>
            </a:pPr>
            <a:r>
              <a:rPr lang="en-US" sz="2400" dirty="0">
                <a:latin typeface="Shivaji01"/>
              </a:rPr>
              <a:t>      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ibayaaNyaacaI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sauPtavasqaa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GaalavaNyaasaazI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puZIla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rsaayanao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saMjaIvakaMcaa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vaapr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krtat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b="1" dirty="0" err="1">
                <a:latin typeface="Shivaji01"/>
              </a:rPr>
              <a:t>paoT^iSayama</a:t>
            </a:r>
            <a:r>
              <a:rPr lang="en-US" b="1" dirty="0">
                <a:latin typeface="Shivaji01"/>
              </a:rPr>
              <a:t> </a:t>
            </a:r>
            <a:r>
              <a:rPr lang="en-US" b="1" dirty="0" err="1">
                <a:latin typeface="Shivaji01"/>
              </a:rPr>
              <a:t>naayaT</a:t>
            </a:r>
            <a:r>
              <a:rPr lang="en-US" b="1" dirty="0">
                <a:latin typeface="Shivaji01"/>
              </a:rPr>
              <a:t>/</a:t>
            </a:r>
            <a:r>
              <a:rPr lang="en-US" b="1" dirty="0" err="1">
                <a:latin typeface="Shivaji01"/>
              </a:rPr>
              <a:t>oT</a:t>
            </a:r>
            <a:r>
              <a:rPr lang="en-US" b="1" dirty="0">
                <a:latin typeface="Shivaji01"/>
              </a:rPr>
              <a:t>  : </a:t>
            </a:r>
            <a:r>
              <a:rPr lang="en-US" dirty="0" err="1">
                <a:latin typeface="Shivaji01" pitchFamily="2" charset="0"/>
              </a:rPr>
              <a:t>sauPtavasqaotIla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</a:t>
            </a:r>
            <a:r>
              <a:rPr lang="en-US" dirty="0">
                <a:latin typeface="Shivaji01" pitchFamily="2" charset="0"/>
              </a:rPr>
              <a:t>  0.2</a:t>
            </a:r>
            <a:r>
              <a:rPr lang="en-US" dirty="0">
                <a:latin typeface="+mj-lt"/>
              </a:rPr>
              <a:t> % </a:t>
            </a:r>
            <a:r>
              <a:rPr lang="en-US" dirty="0" err="1">
                <a:latin typeface="Shivaji01" pitchFamily="2" charset="0"/>
              </a:rPr>
              <a:t>paoT^iSayama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naayaT</a:t>
            </a:r>
            <a:r>
              <a:rPr lang="en-US" dirty="0">
                <a:latin typeface="Shivaji01" pitchFamily="2" charset="0"/>
              </a:rPr>
              <a:t>/</a:t>
            </a:r>
            <a:r>
              <a:rPr lang="en-US" dirty="0" err="1">
                <a:latin typeface="Shivaji01" pitchFamily="2" charset="0"/>
              </a:rPr>
              <a:t>oTcyaa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d`avaNaat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zovauna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naMtr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porNaIsaazI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vaapravao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dirty="0">
                <a:latin typeface="Shivaji01" pitchFamily="2" charset="0"/>
              </a:rPr>
              <a:t> </a:t>
            </a:r>
            <a:r>
              <a:rPr lang="en-US" b="1" dirty="0" err="1">
                <a:latin typeface="Shivaji01"/>
              </a:rPr>
              <a:t>ijabaroilak</a:t>
            </a:r>
            <a:r>
              <a:rPr lang="en-US" b="1" dirty="0">
                <a:latin typeface="Shivaji01"/>
              </a:rPr>
              <a:t> </a:t>
            </a:r>
            <a:r>
              <a:rPr lang="en-US" b="1" dirty="0" err="1">
                <a:latin typeface="Shivaji01"/>
              </a:rPr>
              <a:t>A^isaD</a:t>
            </a:r>
            <a:r>
              <a:rPr lang="en-US" b="1" dirty="0">
                <a:latin typeface="Shivaji01"/>
              </a:rPr>
              <a:t> : </a:t>
            </a:r>
            <a:r>
              <a:rPr lang="en-US" dirty="0" err="1">
                <a:latin typeface="Shivaji01" pitchFamily="2" charset="0"/>
              </a:rPr>
              <a:t>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saMjaIvakacao</a:t>
            </a:r>
            <a:r>
              <a:rPr lang="en-US" dirty="0">
                <a:latin typeface="Shivaji01" pitchFamily="2" charset="0"/>
              </a:rPr>
              <a:t> 100 to 500 </a:t>
            </a:r>
            <a:r>
              <a:rPr lang="en-US" dirty="0" err="1">
                <a:latin typeface="Shivaji01" pitchFamily="2" charset="0"/>
              </a:rPr>
              <a:t>pIpIema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tIva`tocao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d`avaNa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tyaar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k$na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Gaalauna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porNaIsa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vaapravao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b="1" dirty="0" err="1">
                <a:latin typeface="Shivaji01"/>
              </a:rPr>
              <a:t>qaayaaoyaurIyaacaa</a:t>
            </a:r>
            <a:r>
              <a:rPr lang="en-US" b="1" dirty="0">
                <a:latin typeface="Shivaji01"/>
              </a:rPr>
              <a:t> </a:t>
            </a:r>
            <a:r>
              <a:rPr lang="en-US" b="1" dirty="0" err="1">
                <a:latin typeface="Shivaji01"/>
              </a:rPr>
              <a:t>vaapr</a:t>
            </a:r>
            <a:r>
              <a:rPr lang="en-US" b="1" dirty="0">
                <a:latin typeface="Shivaji01"/>
              </a:rPr>
              <a:t> : </a:t>
            </a:r>
            <a:r>
              <a:rPr lang="en-US" dirty="0" err="1">
                <a:latin typeface="Shivaji01" pitchFamily="2" charset="0"/>
              </a:rPr>
              <a:t>jao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Aaolasar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qaMD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tapmaanaat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AMkurNaxama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pavato</a:t>
            </a:r>
            <a:r>
              <a:rPr lang="en-US" dirty="0">
                <a:latin typeface="Shivaji01" pitchFamily="2" charset="0"/>
              </a:rPr>
              <a:t> to </a:t>
            </a:r>
            <a:r>
              <a:rPr lang="en-US" dirty="0" err="1">
                <a:latin typeface="Shivaji01" pitchFamily="2" charset="0"/>
              </a:rPr>
              <a:t>baI</a:t>
            </a:r>
            <a:r>
              <a:rPr lang="en-US" dirty="0">
                <a:latin typeface="Shivaji01" pitchFamily="2" charset="0"/>
              </a:rPr>
              <a:t> 10 </a:t>
            </a:r>
            <a:r>
              <a:rPr lang="en-US" dirty="0" err="1">
                <a:latin typeface="Shivaji01" pitchFamily="2" charset="0"/>
              </a:rPr>
              <a:t>ila.paNyaat</a:t>
            </a:r>
            <a:r>
              <a:rPr lang="en-US" dirty="0">
                <a:latin typeface="Shivaji01" pitchFamily="2" charset="0"/>
              </a:rPr>
              <a:t> 50 to 300 </a:t>
            </a:r>
            <a:r>
              <a:rPr lang="en-US" dirty="0" err="1">
                <a:latin typeface="Shivaji01" pitchFamily="2" charset="0"/>
              </a:rPr>
              <a:t>ga`^ma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qaayaaoyaurIyaacyaa</a:t>
            </a:r>
            <a:r>
              <a:rPr lang="en-US" dirty="0">
                <a:latin typeface="Shivaji01" pitchFamily="2" charset="0"/>
              </a:rPr>
              <a:t> 		               </a:t>
            </a:r>
            <a:r>
              <a:rPr lang="en-US" dirty="0" err="1">
                <a:latin typeface="Shivaji01" pitchFamily="2" charset="0"/>
              </a:rPr>
              <a:t>d`avaNaat</a:t>
            </a:r>
            <a:r>
              <a:rPr lang="en-US" dirty="0">
                <a:latin typeface="Shivaji01" pitchFamily="2" charset="0"/>
              </a:rPr>
              <a:t> 24 </a:t>
            </a:r>
            <a:r>
              <a:rPr lang="en-US" dirty="0" err="1">
                <a:latin typeface="Shivaji01" pitchFamily="2" charset="0"/>
              </a:rPr>
              <a:t>tasa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zovaavao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naMtr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saaQyaa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Qauvaavao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porNaIsa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vaapravao</a:t>
            </a:r>
            <a:r>
              <a:rPr lang="en-US" dirty="0">
                <a:latin typeface="Shivaji01" pitchFamily="2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endParaRPr lang="en-US" b="1" dirty="0">
              <a:latin typeface="Shivaji01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b="1" dirty="0" err="1">
                <a:latin typeface="Shivaji01"/>
              </a:rPr>
              <a:t>saaoDIyama</a:t>
            </a:r>
            <a:r>
              <a:rPr lang="en-US" b="1" dirty="0">
                <a:latin typeface="Shivaji01"/>
              </a:rPr>
              <a:t> </a:t>
            </a:r>
            <a:r>
              <a:rPr lang="en-US" b="1" dirty="0" err="1">
                <a:latin typeface="Shivaji01"/>
              </a:rPr>
              <a:t>hayapao@laaora</a:t>
            </a:r>
            <a:r>
              <a:rPr lang="en-US" b="1" dirty="0">
                <a:latin typeface="Shivaji01"/>
              </a:rPr>
              <a:t>[-</a:t>
            </a:r>
            <a:r>
              <a:rPr lang="en-US" b="1" dirty="0" err="1">
                <a:latin typeface="Shivaji01"/>
              </a:rPr>
              <a:t>Dcaa</a:t>
            </a:r>
            <a:r>
              <a:rPr lang="en-US" b="1" dirty="0">
                <a:latin typeface="Shivaji01"/>
              </a:rPr>
              <a:t> </a:t>
            </a:r>
            <a:r>
              <a:rPr lang="en-US" b="1" dirty="0" err="1">
                <a:latin typeface="Shivaji01"/>
              </a:rPr>
              <a:t>vaapr</a:t>
            </a:r>
            <a:r>
              <a:rPr lang="en-US" b="1" dirty="0">
                <a:latin typeface="Shivaji01"/>
              </a:rPr>
              <a:t> : </a:t>
            </a:r>
            <a:r>
              <a:rPr lang="en-US" dirty="0" err="1">
                <a:latin typeface="Shivaji01" pitchFamily="2" charset="0"/>
              </a:rPr>
              <a:t>sava-saaQaarNapNao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ek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Baaga</a:t>
            </a:r>
            <a:r>
              <a:rPr lang="en-US" b="1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saaoDIyama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hayapao@laaora</a:t>
            </a:r>
            <a:r>
              <a:rPr lang="en-US" dirty="0">
                <a:latin typeface="Shivaji01" pitchFamily="2" charset="0"/>
              </a:rPr>
              <a:t>[-D </a:t>
            </a:r>
            <a:r>
              <a:rPr lang="en-US" dirty="0" err="1">
                <a:latin typeface="Shivaji01" pitchFamily="2" charset="0"/>
              </a:rPr>
              <a:t>AaiNa</a:t>
            </a:r>
            <a:r>
              <a:rPr lang="en-US" dirty="0">
                <a:latin typeface="Shivaji01" pitchFamily="2" charset="0"/>
              </a:rPr>
              <a:t> 100 </a:t>
            </a:r>
            <a:r>
              <a:rPr lang="en-US" dirty="0" err="1">
                <a:latin typeface="Shivaji01" pitchFamily="2" charset="0"/>
              </a:rPr>
              <a:t>Baaga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paNaI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yaa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p`maaNaat</a:t>
            </a:r>
            <a:r>
              <a:rPr lang="en-US" dirty="0">
                <a:latin typeface="Shivaji01" pitchFamily="2" charset="0"/>
              </a:rPr>
              <a:t> ho   			             </a:t>
            </a:r>
            <a:r>
              <a:rPr lang="en-US" dirty="0" err="1">
                <a:latin typeface="Shivaji01" pitchFamily="2" charset="0"/>
              </a:rPr>
              <a:t>d`avaNa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k$na</a:t>
            </a:r>
            <a:r>
              <a:rPr lang="en-US" dirty="0">
                <a:latin typeface="Shivaji01" pitchFamily="2" charset="0"/>
              </a:rPr>
              <a:t> %</a:t>
            </a:r>
            <a:r>
              <a:rPr lang="en-US" dirty="0" err="1">
                <a:latin typeface="Shivaji01" pitchFamily="2" charset="0"/>
              </a:rPr>
              <a:t>yaat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ibayaaNao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>
                <a:latin typeface="Shivaji01" pitchFamily="2" charset="0"/>
              </a:rPr>
              <a:t>iBajavaavao</a:t>
            </a:r>
            <a:r>
              <a:rPr lang="en-US" dirty="0">
                <a:latin typeface="Shivaji01" pitchFamily="2" charset="0"/>
              </a:rPr>
              <a:t>.</a:t>
            </a:r>
            <a:endParaRPr lang="en-US" dirty="0">
              <a:latin typeface="Shivaji01"/>
            </a:endParaRP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381000" y="228600"/>
            <a:ext cx="84582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28600" y="2362200"/>
            <a:ext cx="8686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kaMda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saazvaNauikt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kaoMba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yaoNaar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naahI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kaMda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jaast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iTkNyaasa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madt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[-la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ma^laIkh^D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/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aJaIna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yaacaa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vaapr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hivaji05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baTaTa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ipkacyaa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baoNyaasa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saazvaNaukIt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kaoMba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}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jaast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idvasa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iTkNyaasa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madt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[-la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baoNao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38 to 45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AMSa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f^ranaa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[-T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tapmaanaat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zovatat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ma^laIkh^D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/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aJaIna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caI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p`ik`yaa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hivaji05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Taoma^Tao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.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laoTyausa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[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ipkaMcao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ibayaaNao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saazvaNauikt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Kraba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}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ToT^saaya@la^saIna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cyaa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d`avaNaat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16 to 24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iBajat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zovatat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762000"/>
            <a:ext cx="6248400" cy="73501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ibayaaNao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sauPtavasqaot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jaaNyaasaazI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kravayaacaI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p`ik`yaa</a:t>
            </a:r>
            <a:endParaRPr lang="en-IN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304800" y="152400"/>
            <a:ext cx="86106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53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hivaji05" pitchFamily="2" charset="0"/>
              </a:rPr>
              <a:t>jyaa baIyaa jaIvaMt Asatat AaiNa vaatavarNaatIla yaaogya GaTk ]plabQa Asalyaasa $jau Saktat ,%yaaMnaa AMkurNaxama ibayaa Asao mhNatat.kaoNa%yaahI pirisqatIt jyaa ibayaa $jau Sakt naahIt %yaa ibayaa maRt samajaavyaat.</a:t>
            </a:r>
            <a:endParaRPr lang="en-US"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458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Shivaji02" pitchFamily="2" charset="0"/>
              </a:rPr>
              <a:t>AMkurNaxamatocyaa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kalaavaQaInausaar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BaajaIpalyaacyaa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ibayaaNyaacaI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ivaBaagaNaI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u="sng" dirty="0" err="1">
                <a:latin typeface="Shivaji02" pitchFamily="2" charset="0"/>
              </a:rPr>
              <a:t>kmaI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ek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ikMvaa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daona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hMgaamaapurtaca</a:t>
            </a:r>
            <a:r>
              <a:rPr lang="en-US" sz="2000" dirty="0">
                <a:latin typeface="Shivaji01" pitchFamily="2" charset="0"/>
              </a:rPr>
              <a:t>  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</a:t>
            </a:r>
            <a:r>
              <a:rPr lang="en-US" sz="2000" dirty="0" err="1">
                <a:latin typeface="Shivaji01" pitchFamily="2" charset="0"/>
              </a:rPr>
              <a:t>mayaa-idt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 ]</a:t>
            </a:r>
            <a:r>
              <a:rPr lang="en-US" sz="2000" dirty="0" err="1">
                <a:latin typeface="Shivaji01" pitchFamily="2" charset="0"/>
              </a:rPr>
              <a:t>da.kaMda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maka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2.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maQyama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daona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ikMvaa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hMgaamaapurtaca</a:t>
            </a:r>
            <a:r>
              <a:rPr lang="en-US" sz="2000" dirty="0">
                <a:latin typeface="Shivaji01" pitchFamily="2" charset="0"/>
              </a:rPr>
              <a:t>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.]</a:t>
            </a:r>
            <a:r>
              <a:rPr lang="en-US" sz="2000" dirty="0" err="1">
                <a:latin typeface="Shivaji01" pitchFamily="2" charset="0"/>
              </a:rPr>
              <a:t>da.GaovaDa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vaaTaNaa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kaobaI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BaoMDI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3.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idGa</a:t>
            </a:r>
            <a:r>
              <a:rPr lang="en-US" sz="2000" b="1" u="sng" dirty="0">
                <a:latin typeface="Shivaji02" pitchFamily="2" charset="0"/>
              </a:rPr>
              <a:t>-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baIjaaMkurNaxamata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tIna</a:t>
            </a:r>
            <a:r>
              <a:rPr lang="en-US" sz="2000" dirty="0">
                <a:latin typeface="Shivaji01" pitchFamily="2" charset="0"/>
              </a:rPr>
              <a:t> to </a:t>
            </a:r>
            <a:r>
              <a:rPr lang="en-US" sz="2000" dirty="0" err="1">
                <a:latin typeface="Shivaji01" pitchFamily="2" charset="0"/>
              </a:rPr>
              <a:t>paca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hMgaamapya</a:t>
            </a:r>
            <a:r>
              <a:rPr lang="en-US" sz="2000" dirty="0">
                <a:latin typeface="Shivaji01" pitchFamily="2" charset="0"/>
              </a:rPr>
              <a:t>-Mt 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  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.]</a:t>
            </a:r>
            <a:r>
              <a:rPr lang="en-US" sz="2000" dirty="0" err="1">
                <a:latin typeface="Shivaji01" pitchFamily="2" charset="0"/>
              </a:rPr>
              <a:t>da.kakDI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duQaIBaaopLa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klaIMgaD</a:t>
            </a:r>
            <a:r>
              <a:rPr lang="en-US" sz="2000" dirty="0">
                <a:latin typeface="Shivaji01" pitchFamily="2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457200"/>
            <a:ext cx="2133600" cy="649288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Shivaji02" pitchFamily="2" charset="0"/>
              </a:rPr>
              <a:t>]</a:t>
            </a:r>
            <a:r>
              <a:rPr lang="en-US" sz="2400" b="1" dirty="0" err="1">
                <a:solidFill>
                  <a:schemeClr val="tx1"/>
                </a:solidFill>
                <a:latin typeface="Shivaji02" pitchFamily="2" charset="0"/>
              </a:rPr>
              <a:t>gavaNa</a:t>
            </a:r>
            <a:r>
              <a:rPr lang="en-US" sz="2400" b="1" dirty="0">
                <a:solidFill>
                  <a:schemeClr val="tx1"/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ivaji02" pitchFamily="2" charset="0"/>
              </a:rPr>
              <a:t>xamata</a:t>
            </a:r>
            <a:r>
              <a:rPr lang="en-US" sz="2400" b="1" dirty="0">
                <a:solidFill>
                  <a:schemeClr val="tx1"/>
                </a:solidFill>
                <a:latin typeface="Shivaji02" pitchFamily="2" charset="0"/>
              </a:rPr>
              <a:t> 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486401"/>
            <a:ext cx="8229600" cy="1123712"/>
          </a:xfrm>
          <a:prstGeom prst="roundRect">
            <a:avLst>
              <a:gd name="adj" fmla="val 23448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vaatavarNaatIla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tapmaana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AaiNa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Aad`-ta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vaaZlyaamauLo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ibayaaMcaI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AMkurNaxamata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kmaI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haoto.ibayaaNao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puNa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saukvaUna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 ,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kmaI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tapmaanaat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,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raoga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AaiNa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ikDIpasauna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saurixat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zovalyaasa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ibayaaNyaacyaa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AMkurNaxamatocaa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kalaavaQaI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vaaZvata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yaotao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.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10" grpId="0"/>
      <p:bldP spid="6" grpId="0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11</TotalTime>
  <Words>1476</Words>
  <Application>Microsoft Office PowerPoint</Application>
  <PresentationFormat>On-screen Show (4:3)</PresentationFormat>
  <Paragraphs>250</Paragraphs>
  <Slides>24</Slides>
  <Notes>12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OER Ppt</vt:lpstr>
      <vt:lpstr>बिज प्रक्रिया कशी करावी? </vt:lpstr>
      <vt:lpstr>ibajap`ik`yaa</vt:lpstr>
      <vt:lpstr>1.ibayaaNyaacaI sauPtavasqaa GaalavaNyaasaazI. 2.ibayaaNyaacaI ]gavaNa xamata vaaZvaNyaasaazI , 3.ijavaaNau KtaMcaa vaapr.  4.raoga va ikDIMpasaUna ipkacaa bacaava krNyaasaazI.</vt:lpstr>
      <vt:lpstr>ibajap`ik`yaosaazI AavaSyak saaih%ya</vt:lpstr>
      <vt:lpstr>Slide 5</vt:lpstr>
      <vt:lpstr>Slide 6</vt:lpstr>
      <vt:lpstr>Slide 7</vt:lpstr>
      <vt:lpstr>Slide 8</vt:lpstr>
      <vt:lpstr>Slide 9</vt:lpstr>
      <vt:lpstr>baIjaaMkurNaavar pirNaama krNaaro GaTk</vt:lpstr>
      <vt:lpstr>Slide 11</vt:lpstr>
      <vt:lpstr>Slide 12</vt:lpstr>
      <vt:lpstr>Slide 13</vt:lpstr>
      <vt:lpstr>Slide 14</vt:lpstr>
      <vt:lpstr>Slide 15</vt:lpstr>
      <vt:lpstr>Slide 16</vt:lpstr>
      <vt:lpstr>rRasaayainak AaOYaQaaMcaI ibajap`ik`yaa puZIla p`maaNao krtat  BaajaIpalaa ipko va AaOYaQao</vt:lpstr>
      <vt:lpstr>ibajap`ik`yaosaazI  BaajaIpalaa ipko va AaOYaQao</vt:lpstr>
      <vt:lpstr>ibajap`ik`yaosaazI  Qaanya ipko va AaOYaQao</vt:lpstr>
      <vt:lpstr>Slide 20</vt:lpstr>
      <vt:lpstr>ibajap`ik`yaosaazI  nagadI ipko va AaOYaQao</vt:lpstr>
      <vt:lpstr>Slide 22</vt:lpstr>
      <vt:lpstr>ibajap`ik`yaa krtanaa GyaavayaacaI kaLjaI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4</cp:revision>
  <dcterms:created xsi:type="dcterms:W3CDTF">2014-01-14T17:55:13Z</dcterms:created>
  <dcterms:modified xsi:type="dcterms:W3CDTF">2015-04-13T07:20:05Z</dcterms:modified>
</cp:coreProperties>
</file>