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5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13-04-2015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65A096-9538-4870-BF9D-9AE16265FC0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E8DEFD-B721-470A-9A67-D84A3F7C7336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528C0B-9392-4619-86E4-F92AF9B895B7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F5F1B-B834-4149-B27F-96FEB7F71810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75BF82-74C9-404E-9DA6-005EB444782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AF8DC1-44C1-4AC2-A038-56AA7F4067B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6B2BB0-4B4B-4DA4-8193-03FEF6D74CE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715C60-0CB1-4892-B08C-D2541C06528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21D1B9-6296-4DE1-9C9A-EE664E02787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6963F2-927C-425D-9BC7-289B4B60428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0DDE5-A1D2-42E5-8175-5C14EDBF265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6E4C0F-AB05-410A-8FB4-53CAFC325F2A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13-04-2015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13-04-2015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13-04-2015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3DC6A-0946-4D6C-963F-1DEDCAF87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13-04-2015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13-04-2015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13-04-2015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13-04-2015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13-04-2015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13-04-2015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13-04-2015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13-04-2015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13-04-2015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2.A%5EJaoTaoba%5E@Tr" TargetMode="External"/><Relationship Id="rId2" Type="http://schemas.openxmlformats.org/officeDocument/2006/relationships/hyperlink" Target="jwari.mp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E:\Assignments\INDUSAPTI\Final\SB%20Edited\A&amp;AH\harbhara.m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E:\Assignments\INDUSAPTI\Final\SB%20Edited\A&amp;AH\jwari.mpg" TargetMode="External"/><Relationship Id="rId4" Type="http://schemas.openxmlformats.org/officeDocument/2006/relationships/hyperlink" Target="mailto:A%5EJaoTaoba%5E@Tr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E:\Assignments\INDUSAPTI\Final\SB%20Edited\A&amp;AH\mirchi.mpg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229600" cy="1143000"/>
          </a:xfrm>
        </p:spPr>
        <p:txBody>
          <a:bodyPr/>
          <a:lstStyle/>
          <a:p>
            <a:r>
              <a:rPr lang="mr-IN" dirty="0" smtClean="0"/>
              <a:t>बिज प्रक्रिया कशी करावी? </a:t>
            </a:r>
            <a:endParaRPr lang="en-IN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429000"/>
            <a:ext cx="8229600" cy="2286000"/>
          </a:xfrm>
        </p:spPr>
        <p:txBody>
          <a:bodyPr>
            <a:normAutofit fontScale="92500" lnSpcReduction="10000"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rgbClr val="FFC000"/>
                </a:solidFill>
              </a:rPr>
              <a:t>Vigyan Ashram</a:t>
            </a:r>
            <a:endParaRPr lang="mr-IN" sz="2800" dirty="0" smtClean="0">
              <a:solidFill>
                <a:srgbClr val="FFC000"/>
              </a:solidFill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(A center of Indian Institute Of Education)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At.</a:t>
            </a:r>
            <a:r>
              <a:rPr lang="mr-IN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smtClean="0">
                <a:solidFill>
                  <a:schemeClr val="tx2"/>
                </a:solidFill>
              </a:rPr>
              <a:t>Post Pabal Dist.</a:t>
            </a:r>
            <a:r>
              <a:rPr lang="mr-IN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smtClean="0">
                <a:solidFill>
                  <a:schemeClr val="tx2"/>
                </a:solidFill>
              </a:rPr>
              <a:t>Pune 412403</a:t>
            </a:r>
            <a:endParaRPr lang="mr-IN" sz="1800" dirty="0" smtClean="0">
              <a:solidFill>
                <a:schemeClr val="tx2"/>
              </a:solidFill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mr-IN" sz="1800" dirty="0" smtClean="0">
              <a:solidFill>
                <a:schemeClr val="tx2"/>
              </a:solidFill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www.vigyanashram.com 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www.techshala.com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rgbClr val="FFC000"/>
                </a:solidFill>
              </a:rPr>
              <a:t>www.renindia.in </a:t>
            </a:r>
            <a:endParaRPr lang="en-IN" sz="1800" dirty="0" smtClean="0">
              <a:solidFill>
                <a:srgbClr val="FFC000"/>
              </a:solidFill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>
          <a:xfrm>
            <a:off x="2667000" y="381000"/>
            <a:ext cx="6172200" cy="838200"/>
          </a:xfrm>
        </p:spPr>
        <p:txBody>
          <a:bodyPr>
            <a:noAutofit/>
          </a:bodyPr>
          <a:lstStyle/>
          <a:p>
            <a:pPr marL="54864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baIjaaMkurNaavar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pirNaama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krNaaro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GaTk</a:t>
            </a:r>
            <a:endParaRPr lang="en-US" sz="3600" b="1" dirty="0" smtClean="0">
              <a:solidFill>
                <a:schemeClr val="accent1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381000" y="1462087"/>
            <a:ext cx="8458200" cy="486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BaajaIpalaa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ipkacao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baI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raopvaaTIkot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ikMvaa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jamaInaIt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porlyaanaMtr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%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yaaMcao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Apoixat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p`maaNaat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AMkurNa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haoNyaasaazI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vaatavarNaatIla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kahI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baahyaGaTkaMcaI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tsaoca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ibayaaNyaacyaa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AMtga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-t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GaTkacaI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Anaukulata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AsaNao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AavaSyak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Asato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.</a:t>
            </a:r>
          </a:p>
          <a:p>
            <a:pPr>
              <a:spcBef>
                <a:spcPct val="50000"/>
              </a:spcBef>
              <a:defRPr/>
            </a:pPr>
            <a:r>
              <a:rPr lang="en-US" sz="2000" b="1" dirty="0" err="1">
                <a:latin typeface="Shivaji02" pitchFamily="2" charset="0"/>
              </a:rPr>
              <a:t>mah%vaacyaa</a:t>
            </a:r>
            <a:r>
              <a:rPr lang="en-US" sz="2000" b="1" dirty="0">
                <a:latin typeface="Shivaji02" pitchFamily="2" charset="0"/>
              </a:rPr>
              <a:t> </a:t>
            </a:r>
            <a:r>
              <a:rPr lang="en-US" sz="2000" b="1" dirty="0" err="1">
                <a:latin typeface="Shivaji02" pitchFamily="2" charset="0"/>
              </a:rPr>
              <a:t>baahyaGaTkat</a:t>
            </a:r>
            <a:r>
              <a:rPr lang="en-US" sz="2000" b="1" dirty="0">
                <a:latin typeface="Shivaji02" pitchFamily="2" charset="0"/>
              </a:rPr>
              <a:t> </a:t>
            </a:r>
            <a:r>
              <a:rPr lang="en-US" sz="2000" b="1" dirty="0" err="1">
                <a:latin typeface="Shivaji02" pitchFamily="2" charset="0"/>
              </a:rPr>
              <a:t>paNaI</a:t>
            </a:r>
            <a:r>
              <a:rPr lang="en-US" sz="2000" b="1" dirty="0">
                <a:latin typeface="Shivaji02" pitchFamily="2" charset="0"/>
              </a:rPr>
              <a:t> ,</a:t>
            </a:r>
            <a:r>
              <a:rPr lang="en-US" sz="2000" b="1" dirty="0" err="1">
                <a:latin typeface="Shivaji02" pitchFamily="2" charset="0"/>
              </a:rPr>
              <a:t>hvaa</a:t>
            </a:r>
            <a:r>
              <a:rPr lang="en-US" sz="2000" b="1" dirty="0">
                <a:latin typeface="Shivaji02" pitchFamily="2" charset="0"/>
              </a:rPr>
              <a:t> , </a:t>
            </a:r>
            <a:r>
              <a:rPr lang="en-US" sz="2000" b="1" dirty="0" err="1">
                <a:latin typeface="Shivaji02" pitchFamily="2" charset="0"/>
              </a:rPr>
              <a:t>tapmaana</a:t>
            </a:r>
            <a:r>
              <a:rPr lang="en-US" sz="2000" b="1" dirty="0">
                <a:latin typeface="Shivaji02" pitchFamily="2" charset="0"/>
              </a:rPr>
              <a:t> ,</a:t>
            </a:r>
            <a:r>
              <a:rPr lang="en-US" sz="2000" b="1" dirty="0" err="1">
                <a:latin typeface="Shivaji02" pitchFamily="2" charset="0"/>
              </a:rPr>
              <a:t>AaiNa</a:t>
            </a:r>
            <a:r>
              <a:rPr lang="en-US" sz="2000" b="1" dirty="0">
                <a:latin typeface="Shivaji02" pitchFamily="2" charset="0"/>
              </a:rPr>
              <a:t> </a:t>
            </a:r>
            <a:r>
              <a:rPr lang="en-US" sz="2000" b="1" dirty="0" err="1">
                <a:latin typeface="Shivaji02" pitchFamily="2" charset="0"/>
              </a:rPr>
              <a:t>p`kaSa</a:t>
            </a:r>
            <a:r>
              <a:rPr lang="en-US" sz="2000" b="1" dirty="0">
                <a:latin typeface="Shivaji02" pitchFamily="2" charset="0"/>
              </a:rPr>
              <a:t> </a:t>
            </a:r>
            <a:r>
              <a:rPr lang="en-US" sz="2000" b="1" dirty="0" err="1">
                <a:latin typeface="Shivaji02" pitchFamily="2" charset="0"/>
              </a:rPr>
              <a:t>yaaMcaa</a:t>
            </a:r>
            <a:r>
              <a:rPr lang="en-US" sz="2000" b="1" dirty="0">
                <a:latin typeface="Shivaji02" pitchFamily="2" charset="0"/>
              </a:rPr>
              <a:t> </a:t>
            </a:r>
            <a:r>
              <a:rPr lang="en-US" sz="2000" b="1" dirty="0" err="1">
                <a:latin typeface="Shivaji02" pitchFamily="2" charset="0"/>
              </a:rPr>
              <a:t>samaavaoSa</a:t>
            </a:r>
            <a:r>
              <a:rPr lang="en-US" sz="2000" b="1" dirty="0">
                <a:latin typeface="Shivaji02" pitchFamily="2" charset="0"/>
              </a:rPr>
              <a:t> </a:t>
            </a:r>
            <a:r>
              <a:rPr lang="en-US" sz="2000" b="1" dirty="0" err="1">
                <a:latin typeface="Shivaji02" pitchFamily="2" charset="0"/>
              </a:rPr>
              <a:t>Asatao</a:t>
            </a:r>
            <a:r>
              <a:rPr lang="en-US" sz="2000" b="1" dirty="0">
                <a:latin typeface="Shivaji02" pitchFamily="2" charset="0"/>
              </a:rPr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2000" dirty="0">
              <a:latin typeface="Arial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paNaI</a:t>
            </a:r>
            <a:r>
              <a:rPr lang="en-US" sz="2000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dirty="0">
                <a:latin typeface="Shivaji01" pitchFamily="2" charset="0"/>
              </a:rPr>
              <a:t>		</a:t>
            </a:r>
            <a:r>
              <a:rPr lang="en-US" dirty="0" err="1">
                <a:latin typeface="Shivaji01" pitchFamily="2" charset="0"/>
              </a:rPr>
              <a:t>BaajaIpalaa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ipkacao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ibayaaNao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pirp@va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Jaalyaavar</a:t>
            </a:r>
            <a:r>
              <a:rPr lang="en-US" dirty="0">
                <a:latin typeface="Shivaji01" pitchFamily="2" charset="0"/>
              </a:rPr>
              <a:t> %</a:t>
            </a:r>
            <a:r>
              <a:rPr lang="en-US" dirty="0" err="1">
                <a:latin typeface="Shivaji01" pitchFamily="2" charset="0"/>
              </a:rPr>
              <a:t>yaat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paNyaacao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p`maaNa</a:t>
            </a:r>
            <a:r>
              <a:rPr lang="en-US" dirty="0">
                <a:latin typeface="Shivaji01" pitchFamily="2" charset="0"/>
              </a:rPr>
              <a:t> 6 to 8 </a:t>
            </a:r>
            <a:r>
              <a:rPr lang="en-US" sz="1200" dirty="0"/>
              <a:t>%</a:t>
            </a:r>
            <a:r>
              <a:rPr lang="en-US" dirty="0"/>
              <a:t> </a:t>
            </a:r>
            <a:r>
              <a:rPr lang="en-US" dirty="0">
                <a:latin typeface="Shivaji01" pitchFamily="2" charset="0"/>
              </a:rPr>
              <a:t>[</a:t>
            </a:r>
            <a:r>
              <a:rPr lang="en-US" dirty="0" err="1">
                <a:latin typeface="Shivaji01" pitchFamily="2" charset="0"/>
              </a:rPr>
              <a:t>tko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Asato.ibayaaNao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jamaInaIt</a:t>
            </a:r>
            <a:r>
              <a:rPr lang="en-US" dirty="0">
                <a:latin typeface="Shivaji01" pitchFamily="2" charset="0"/>
              </a:rPr>
              <a:t> 		</a:t>
            </a:r>
            <a:r>
              <a:rPr lang="en-US" dirty="0" err="1">
                <a:latin typeface="Shivaji01" pitchFamily="2" charset="0"/>
              </a:rPr>
              <a:t>porlyaanaMtr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ibayaaNyaanao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Barpur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paNaI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SaaoYaUna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Gaotlyaavar</a:t>
            </a:r>
            <a:r>
              <a:rPr lang="en-US" dirty="0">
                <a:latin typeface="Shivaji01" pitchFamily="2" charset="0"/>
              </a:rPr>
              <a:t> %</a:t>
            </a:r>
            <a:r>
              <a:rPr lang="en-US" dirty="0" err="1">
                <a:latin typeface="Shivaji01" pitchFamily="2" charset="0"/>
              </a:rPr>
              <a:t>yaacao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AMkurNa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hao</a:t>
            </a:r>
            <a:r>
              <a:rPr lang="en-US" dirty="0">
                <a:latin typeface="Shivaji01" pitchFamily="2" charset="0"/>
              </a:rPr>
              <a:t>} </a:t>
            </a:r>
            <a:r>
              <a:rPr lang="en-US" dirty="0" err="1">
                <a:latin typeface="Shivaji01" pitchFamily="2" charset="0"/>
              </a:rPr>
              <a:t>Sakto.%yaasaazI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jamaInaIt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puroSaI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Aaola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AsaNao</a:t>
            </a:r>
            <a:r>
              <a:rPr lang="en-US" dirty="0">
                <a:latin typeface="Shivaji01" pitchFamily="2" charset="0"/>
              </a:rPr>
              <a:t> 	</a:t>
            </a:r>
            <a:r>
              <a:rPr lang="en-US" dirty="0" err="1">
                <a:latin typeface="Shivaji01" pitchFamily="2" charset="0"/>
              </a:rPr>
              <a:t>AavaSyak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Asato.ibayaaMnaI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paNaI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SaaoYaUna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Gaotlyaavar</a:t>
            </a:r>
            <a:r>
              <a:rPr lang="en-US" dirty="0">
                <a:latin typeface="Shivaji01" pitchFamily="2" charset="0"/>
              </a:rPr>
              <a:t> %</a:t>
            </a:r>
            <a:r>
              <a:rPr lang="en-US" dirty="0" err="1">
                <a:latin typeface="Shivaji01" pitchFamily="2" charset="0"/>
              </a:rPr>
              <a:t>yaacao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AMkurNaasaazI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AavaSyak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Asalaolyaa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cayaapyaacyaa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ik`yaa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vaogaanao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sau</a:t>
            </a:r>
            <a:r>
              <a:rPr lang="en-US" dirty="0">
                <a:latin typeface="Shivaji01" pitchFamily="2" charset="0"/>
              </a:rPr>
              <a:t>$ 	</a:t>
            </a:r>
            <a:r>
              <a:rPr lang="en-US" dirty="0" err="1">
                <a:latin typeface="Shivaji01" pitchFamily="2" charset="0"/>
              </a:rPr>
              <a:t>haotat.ivaivaQa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ivakr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enJaa</a:t>
            </a:r>
            <a:r>
              <a:rPr lang="en-US" dirty="0">
                <a:latin typeface="Shivaji01" pitchFamily="2" charset="0"/>
              </a:rPr>
              <a:t>[</a:t>
            </a:r>
            <a:r>
              <a:rPr lang="en-US" dirty="0" err="1">
                <a:latin typeface="Shivaji01" pitchFamily="2" charset="0"/>
              </a:rPr>
              <a:t>msa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ik`yaaiSala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hao</a:t>
            </a:r>
            <a:r>
              <a:rPr lang="en-US" dirty="0">
                <a:latin typeface="Shivaji01" pitchFamily="2" charset="0"/>
              </a:rPr>
              <a:t>}</a:t>
            </a:r>
            <a:r>
              <a:rPr lang="en-US" dirty="0" err="1">
                <a:latin typeface="Shivaji01" pitchFamily="2" charset="0"/>
              </a:rPr>
              <a:t>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baIjaatIla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Annapdaqaa-var</a:t>
            </a:r>
            <a:r>
              <a:rPr lang="en-US" dirty="0">
                <a:latin typeface="Shivaji01" pitchFamily="2" charset="0"/>
              </a:rPr>
              <a:t> %</a:t>
            </a:r>
            <a:r>
              <a:rPr lang="en-US" dirty="0" err="1">
                <a:latin typeface="Shivaji01" pitchFamily="2" charset="0"/>
              </a:rPr>
              <a:t>yaacaI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p`ik`yaa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hao</a:t>
            </a:r>
            <a:r>
              <a:rPr lang="en-US" dirty="0">
                <a:latin typeface="Shivaji01" pitchFamily="2" charset="0"/>
              </a:rPr>
              <a:t>}</a:t>
            </a:r>
            <a:r>
              <a:rPr lang="en-US" dirty="0" err="1">
                <a:latin typeface="Shivaji01" pitchFamily="2" charset="0"/>
              </a:rPr>
              <a:t>na</a:t>
            </a:r>
            <a:r>
              <a:rPr lang="en-US" dirty="0">
                <a:latin typeface="Shivaji01" pitchFamily="2" charset="0"/>
              </a:rPr>
              <a:t> %</a:t>
            </a:r>
            <a:r>
              <a:rPr lang="en-US" dirty="0" err="1">
                <a:latin typeface="Shivaji01" pitchFamily="2" charset="0"/>
              </a:rPr>
              <a:t>yaacao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d`va$p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pdaqaa</a:t>
            </a:r>
            <a:r>
              <a:rPr lang="en-US" dirty="0">
                <a:latin typeface="Shivaji01" pitchFamily="2" charset="0"/>
              </a:rPr>
              <a:t>-t 	$</a:t>
            </a:r>
            <a:r>
              <a:rPr lang="en-US" dirty="0" err="1">
                <a:latin typeface="Shivaji01" pitchFamily="2" charset="0"/>
              </a:rPr>
              <a:t>paMtr</a:t>
            </a:r>
            <a:r>
              <a:rPr lang="en-US" dirty="0">
                <a:latin typeface="Shivaji01" pitchFamily="2" charset="0"/>
              </a:rPr>
              <a:t> haoto.yaa </a:t>
            </a:r>
            <a:r>
              <a:rPr lang="en-US" dirty="0" err="1">
                <a:latin typeface="Shivaji01" pitchFamily="2" charset="0"/>
              </a:rPr>
              <a:t>d`va$p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Annapdaqaa-var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gaBaa-caI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vaaZ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haoto.baIjaaMkurNa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haotanaa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Svasanaik`yaa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jaladgatInao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haoto.%yaamauLo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gaBa</a:t>
            </a:r>
            <a:r>
              <a:rPr lang="en-US" dirty="0">
                <a:latin typeface="Shivaji01" pitchFamily="2" charset="0"/>
              </a:rPr>
              <a:t>-	</a:t>
            </a:r>
            <a:r>
              <a:rPr lang="en-US" dirty="0" err="1">
                <a:latin typeface="Shivaji01" pitchFamily="2" charset="0"/>
              </a:rPr>
              <a:t>vaaZIsaazI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laagaNaarI</a:t>
            </a:r>
            <a:r>
              <a:rPr lang="en-US" dirty="0">
                <a:latin typeface="Shivaji01" pitchFamily="2" charset="0"/>
              </a:rPr>
              <a:t> ]</a:t>
            </a:r>
            <a:r>
              <a:rPr lang="en-US" dirty="0" err="1">
                <a:latin typeface="Shivaji01" pitchFamily="2" charset="0"/>
              </a:rPr>
              <a:t>jaa</a:t>
            </a:r>
            <a:r>
              <a:rPr lang="en-US" dirty="0">
                <a:latin typeface="Shivaji01" pitchFamily="2" charset="0"/>
              </a:rPr>
              <a:t>- ]</a:t>
            </a:r>
            <a:r>
              <a:rPr lang="en-US" dirty="0" err="1">
                <a:latin typeface="Shivaji01" pitchFamily="2" charset="0"/>
              </a:rPr>
              <a:t>plabQa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haoto.paNyaamauLo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baIjaavarNa</a:t>
            </a:r>
            <a:r>
              <a:rPr lang="en-US" dirty="0">
                <a:latin typeface="Shivaji01" pitchFamily="2" charset="0"/>
              </a:rPr>
              <a:t> ma} </a:t>
            </a:r>
            <a:r>
              <a:rPr lang="en-US" dirty="0" err="1">
                <a:latin typeface="Shivaji01" pitchFamily="2" charset="0"/>
              </a:rPr>
              <a:t>haoto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va</a:t>
            </a:r>
            <a:r>
              <a:rPr lang="en-US" dirty="0">
                <a:latin typeface="Shivaji01" pitchFamily="2" charset="0"/>
              </a:rPr>
              <a:t> %</a:t>
            </a:r>
            <a:r>
              <a:rPr lang="en-US" dirty="0" err="1">
                <a:latin typeface="Shivaji01" pitchFamily="2" charset="0"/>
              </a:rPr>
              <a:t>yaat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Aai@sajanacaa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sahja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iSarkava</a:t>
            </a:r>
            <a:r>
              <a:rPr lang="en-US" dirty="0">
                <a:latin typeface="Shivaji01" pitchFamily="2" charset="0"/>
              </a:rPr>
              <a:t> 	</a:t>
            </a:r>
            <a:r>
              <a:rPr lang="en-US" dirty="0" err="1">
                <a:latin typeface="Shivaji01" pitchFamily="2" charset="0"/>
              </a:rPr>
              <a:t>haotao.baIjap~o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AaiNa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gaBa</a:t>
            </a:r>
            <a:r>
              <a:rPr lang="en-US" dirty="0">
                <a:latin typeface="Shivaji01" pitchFamily="2" charset="0"/>
              </a:rPr>
              <a:t>- fugatat.ma} </a:t>
            </a:r>
            <a:r>
              <a:rPr lang="en-US" dirty="0" err="1">
                <a:latin typeface="Shivaji01" pitchFamily="2" charset="0"/>
              </a:rPr>
              <a:t>pDlaolao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baIjaavarNa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fuTto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AaiNa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maulaaMkur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sahjapNao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baahor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pDtao</a:t>
            </a:r>
            <a:r>
              <a:rPr lang="en-US" dirty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endParaRPr lang="en-US" dirty="0">
              <a:latin typeface="Shivaji01" pitchFamily="2" charset="0"/>
            </a:endParaRPr>
          </a:p>
          <a:p>
            <a:pPr marL="457200" indent="-457200">
              <a:defRPr/>
            </a:pPr>
            <a:r>
              <a:rPr lang="en-US" b="1" dirty="0">
                <a:latin typeface="Shivaji01" pitchFamily="2" charset="0"/>
              </a:rPr>
              <a:t>2.	</a:t>
            </a:r>
            <a:r>
              <a:rPr lang="en-US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Aa^i@sajana</a:t>
            </a:r>
            <a:r>
              <a:rPr lang="en-US" sz="2000" b="1" u="sng" dirty="0">
                <a:latin typeface="Shivaji02" pitchFamily="2" charset="0"/>
              </a:rPr>
              <a:t> : </a:t>
            </a:r>
            <a:endParaRPr lang="en-US" b="1" u="sng" dirty="0">
              <a:latin typeface="Shivaji02" pitchFamily="2" charset="0"/>
            </a:endParaRPr>
          </a:p>
          <a:p>
            <a:pPr marL="457200" indent="-457200">
              <a:defRPr/>
            </a:pPr>
            <a:r>
              <a:rPr lang="en-US" dirty="0">
                <a:latin typeface="Shivaji02" pitchFamily="2" charset="0"/>
              </a:rPr>
              <a:t>                 </a:t>
            </a:r>
            <a:r>
              <a:rPr lang="en-US" dirty="0" err="1">
                <a:latin typeface="Shivaji01" pitchFamily="2" charset="0"/>
              </a:rPr>
              <a:t>baIjaacao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AMkurNa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haot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Asatanaa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Svasana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AaiNa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cayaapyaacyaa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ik`yaaMcaI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gatI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vaaZto.SvasanaasaazI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Aa^i@sajana</a:t>
            </a:r>
            <a:r>
              <a:rPr lang="en-US" dirty="0">
                <a:latin typeface="Shivaji01" pitchFamily="2" charset="0"/>
              </a:rPr>
              <a:t>   </a:t>
            </a:r>
          </a:p>
          <a:p>
            <a:pPr marL="457200" indent="-457200">
              <a:defRPr/>
            </a:pPr>
            <a:r>
              <a:rPr lang="en-US" dirty="0">
                <a:latin typeface="Shivaji01" pitchFamily="2" charset="0"/>
              </a:rPr>
              <a:t>                       </a:t>
            </a:r>
            <a:r>
              <a:rPr lang="en-US" dirty="0" err="1">
                <a:latin typeface="Shivaji01" pitchFamily="2" charset="0"/>
              </a:rPr>
              <a:t>A%yaMt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AavaSyak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Asatao.Aa^i@sajana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AaiNa</a:t>
            </a:r>
            <a:r>
              <a:rPr lang="en-US" dirty="0">
                <a:latin typeface="Shivaji01" pitchFamily="2" charset="0"/>
              </a:rPr>
              <a:t> }</a:t>
            </a:r>
            <a:r>
              <a:rPr lang="en-US" dirty="0" err="1">
                <a:latin typeface="Shivaji01" pitchFamily="2" charset="0"/>
              </a:rPr>
              <a:t>jaa</a:t>
            </a:r>
            <a:r>
              <a:rPr lang="en-US" dirty="0">
                <a:latin typeface="Shivaji01" pitchFamily="2" charset="0"/>
              </a:rPr>
              <a:t>- </a:t>
            </a:r>
            <a:r>
              <a:rPr lang="en-US" dirty="0" err="1">
                <a:latin typeface="Shivaji01" pitchFamily="2" charset="0"/>
              </a:rPr>
              <a:t>yaaogya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p`maaNaat</a:t>
            </a:r>
            <a:r>
              <a:rPr lang="en-US" dirty="0">
                <a:latin typeface="Shivaji01" pitchFamily="2" charset="0"/>
              </a:rPr>
              <a:t> ]</a:t>
            </a:r>
            <a:r>
              <a:rPr lang="en-US" dirty="0" err="1">
                <a:latin typeface="Shivaji01" pitchFamily="2" charset="0"/>
              </a:rPr>
              <a:t>plabQa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Jaalyaasa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AMkurNa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p`ik`yaa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maMdavato</a:t>
            </a:r>
            <a:r>
              <a:rPr lang="en-US" dirty="0">
                <a:latin typeface="Shivaji01" pitchFamily="2" charset="0"/>
              </a:rPr>
              <a:t>.</a:t>
            </a:r>
          </a:p>
        </p:txBody>
      </p:sp>
      <p:sp>
        <p:nvSpPr>
          <p:cNvPr id="19460" name="Rectangle 9"/>
          <p:cNvSpPr>
            <a:spLocks noChangeArrowheads="1"/>
          </p:cNvSpPr>
          <p:nvPr/>
        </p:nvSpPr>
        <p:spPr bwMode="auto">
          <a:xfrm>
            <a:off x="381000" y="381000"/>
            <a:ext cx="8458200" cy="617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458200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r">
              <a:defRPr/>
            </a:pPr>
            <a:r>
              <a:rPr lang="en-US" b="1" dirty="0">
                <a:latin typeface="Shivaji01" pitchFamily="2" charset="0"/>
              </a:rPr>
              <a:t>3.	</a:t>
            </a:r>
            <a:r>
              <a:rPr lang="en-US" b="1" u="sng" dirty="0">
                <a:latin typeface="Shivaji02" pitchFamily="2" charset="0"/>
              </a:rPr>
              <a:t> </a:t>
            </a:r>
            <a:r>
              <a:rPr lang="en-US" b="1" u="sng" dirty="0" err="1">
                <a:latin typeface="Shivaji02" pitchFamily="2" charset="0"/>
              </a:rPr>
              <a:t>tapmaana</a:t>
            </a:r>
            <a:r>
              <a:rPr lang="en-US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dirty="0">
                <a:latin typeface="Shivaji02" pitchFamily="2" charset="0"/>
              </a:rPr>
              <a:t>               </a:t>
            </a:r>
            <a:r>
              <a:rPr lang="en-US" dirty="0" err="1">
                <a:latin typeface="Shivaji01" pitchFamily="2" charset="0"/>
              </a:rPr>
              <a:t>AMkurNa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p`ik`yaovar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tapmaanaacaa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pirNaama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haotao.p`%yaok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p`karcyaa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BaajaIpalaa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pIkacyaa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ibayaaNyaacyaa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AMkurNaasaazI</a:t>
            </a:r>
            <a:r>
              <a:rPr lang="en-US" dirty="0">
                <a:latin typeface="Shivaji01" pitchFamily="2" charset="0"/>
              </a:rPr>
              <a:t>    </a:t>
            </a:r>
          </a:p>
          <a:p>
            <a:pPr marL="457200" indent="-457200">
              <a:defRPr/>
            </a:pPr>
            <a:r>
              <a:rPr lang="en-US" dirty="0">
                <a:latin typeface="Shivaji01" pitchFamily="2" charset="0"/>
              </a:rPr>
              <a:t>                    </a:t>
            </a:r>
            <a:r>
              <a:rPr lang="en-US" dirty="0" err="1">
                <a:latin typeface="Shivaji01" pitchFamily="2" charset="0"/>
              </a:rPr>
              <a:t>tapmaana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ivaiSaYT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p`maaNaat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AsaNao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AavaSyak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Asato.%yaapoxaa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kmaI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AiQak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tapmaana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Asaola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tr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Annap`ik`yaa</a:t>
            </a:r>
            <a:r>
              <a:rPr lang="en-US" dirty="0">
                <a:latin typeface="Shivaji01" pitchFamily="2" charset="0"/>
              </a:rPr>
              <a:t> </a:t>
            </a:r>
          </a:p>
          <a:p>
            <a:pPr marL="457200" indent="-457200">
              <a:defRPr/>
            </a:pPr>
            <a:r>
              <a:rPr lang="en-US" dirty="0">
                <a:latin typeface="Shivaji01" pitchFamily="2" charset="0"/>
              </a:rPr>
              <a:t>                    </a:t>
            </a:r>
            <a:r>
              <a:rPr lang="en-US" dirty="0" err="1">
                <a:latin typeface="Shivaji01" pitchFamily="2" charset="0"/>
              </a:rPr>
              <a:t>maMdavato.saaQaarNa</a:t>
            </a:r>
            <a:r>
              <a:rPr lang="en-US" dirty="0">
                <a:latin typeface="Shivaji01" pitchFamily="2" charset="0"/>
              </a:rPr>
              <a:t>: </a:t>
            </a:r>
            <a:r>
              <a:rPr lang="en-US" dirty="0" err="1">
                <a:latin typeface="Shivaji01" pitchFamily="2" charset="0"/>
              </a:rPr>
              <a:t>tapmaana</a:t>
            </a:r>
            <a:r>
              <a:rPr lang="en-US" dirty="0">
                <a:latin typeface="Shivaji01" pitchFamily="2" charset="0"/>
              </a:rPr>
              <a:t> 0 </a:t>
            </a:r>
            <a:r>
              <a:rPr lang="en-US" dirty="0" err="1">
                <a:latin typeface="Shivaji01" pitchFamily="2" charset="0"/>
              </a:rPr>
              <a:t>AMSa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saoilsaAsa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poxaa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kmaI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va</a:t>
            </a:r>
            <a:r>
              <a:rPr lang="en-US" dirty="0">
                <a:latin typeface="Shivaji01" pitchFamily="2" charset="0"/>
              </a:rPr>
              <a:t> 50 </a:t>
            </a:r>
            <a:r>
              <a:rPr lang="en-US" dirty="0" err="1">
                <a:latin typeface="Shivaji01" pitchFamily="2" charset="0"/>
              </a:rPr>
              <a:t>AMSa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saoilsaAsa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poxaa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jaast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Asalyaasa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ibayaaMcao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AMkurNa</a:t>
            </a:r>
            <a:r>
              <a:rPr lang="en-US" dirty="0">
                <a:latin typeface="Shivaji01" pitchFamily="2" charset="0"/>
              </a:rPr>
              <a:t>   </a:t>
            </a:r>
          </a:p>
          <a:p>
            <a:pPr marL="457200" indent="-457200">
              <a:defRPr/>
            </a:pPr>
            <a:r>
              <a:rPr lang="en-US" dirty="0">
                <a:latin typeface="Shivaji01" pitchFamily="2" charset="0"/>
              </a:rPr>
              <a:t>                   </a:t>
            </a:r>
            <a:r>
              <a:rPr lang="en-US" dirty="0" err="1">
                <a:latin typeface="Shivaji01" pitchFamily="2" charset="0"/>
              </a:rPr>
              <a:t>haot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naahI.maQyama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tapmaanaat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ibayaaMcao</a:t>
            </a:r>
            <a:r>
              <a:rPr lang="en-US" dirty="0">
                <a:latin typeface="Shivaji01" pitchFamily="2" charset="0"/>
              </a:rPr>
              <a:t>  </a:t>
            </a:r>
            <a:r>
              <a:rPr lang="en-US" dirty="0" err="1">
                <a:latin typeface="Shivaji01" pitchFamily="2" charset="0"/>
              </a:rPr>
              <a:t>AMkurNa</a:t>
            </a:r>
            <a:r>
              <a:rPr lang="en-US" dirty="0">
                <a:latin typeface="Shivaji01" pitchFamily="2" charset="0"/>
              </a:rPr>
              <a:t> ]%</a:t>
            </a:r>
            <a:r>
              <a:rPr lang="en-US" dirty="0" err="1">
                <a:latin typeface="Shivaji01" pitchFamily="2" charset="0"/>
              </a:rPr>
              <a:t>tma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haoto.p`%yaok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BaajaIpalaa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ipkacyaa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ibajaaMkurNaasaazI</a:t>
            </a:r>
            <a:r>
              <a:rPr lang="en-US" dirty="0">
                <a:latin typeface="Shivaji01" pitchFamily="2" charset="0"/>
              </a:rPr>
              <a:t> [</a:t>
            </a:r>
            <a:r>
              <a:rPr lang="en-US" dirty="0" err="1">
                <a:latin typeface="Shivaji01" pitchFamily="2" charset="0"/>
              </a:rPr>
              <a:t>Yttma</a:t>
            </a:r>
            <a:r>
              <a:rPr lang="en-US" dirty="0">
                <a:latin typeface="Shivaji01" pitchFamily="2" charset="0"/>
              </a:rPr>
              <a:t>  </a:t>
            </a:r>
          </a:p>
          <a:p>
            <a:pPr marL="457200" indent="-457200">
              <a:defRPr/>
            </a:pPr>
            <a:r>
              <a:rPr lang="en-US" dirty="0">
                <a:latin typeface="Shivaji01" pitchFamily="2" charset="0"/>
              </a:rPr>
              <a:t>                   </a:t>
            </a:r>
            <a:r>
              <a:rPr lang="en-US" dirty="0" err="1">
                <a:latin typeface="Shivaji01" pitchFamily="2" charset="0"/>
              </a:rPr>
              <a:t>tapmaana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vaogavaogaLo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Asato</a:t>
            </a:r>
            <a:r>
              <a:rPr lang="en-US" dirty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endParaRPr lang="en-US" sz="1000" b="1" dirty="0">
              <a:latin typeface="Shivaji01" pitchFamily="2" charset="0"/>
            </a:endParaRPr>
          </a:p>
          <a:p>
            <a:pPr marL="457200" indent="-457200">
              <a:defRPr/>
            </a:pPr>
            <a:r>
              <a:rPr lang="en-US" b="1" dirty="0">
                <a:latin typeface="Shivaji01" pitchFamily="2" charset="0"/>
              </a:rPr>
              <a:t>4.	</a:t>
            </a:r>
            <a:r>
              <a:rPr lang="en-US" b="1" u="sng" dirty="0">
                <a:latin typeface="Shivaji02" pitchFamily="2" charset="0"/>
              </a:rPr>
              <a:t> </a:t>
            </a:r>
            <a:r>
              <a:rPr lang="en-US" b="1" u="sng" dirty="0" err="1">
                <a:latin typeface="Shivaji02" pitchFamily="2" charset="0"/>
              </a:rPr>
              <a:t>p`kaSa</a:t>
            </a:r>
            <a:r>
              <a:rPr lang="en-US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dirty="0">
                <a:latin typeface="Shivaji02" pitchFamily="2" charset="0"/>
              </a:rPr>
              <a:t>               </a:t>
            </a:r>
            <a:r>
              <a:rPr lang="en-US" dirty="0" err="1">
                <a:latin typeface="Shivaji01" pitchFamily="2" charset="0"/>
              </a:rPr>
              <a:t>kahI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BaajIpalaa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ipkaMcyaa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baIjaaMkurNaavar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p`kaSaacaa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pirNaama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idsauna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yaotao.laoTyausa</a:t>
            </a:r>
            <a:r>
              <a:rPr lang="en-US" dirty="0">
                <a:latin typeface="Shivaji01" pitchFamily="2" charset="0"/>
              </a:rPr>
              <a:t> ,</a:t>
            </a:r>
            <a:r>
              <a:rPr lang="en-US" dirty="0" err="1">
                <a:latin typeface="Shivaji01" pitchFamily="2" charset="0"/>
              </a:rPr>
              <a:t>Taoma^Tao</a:t>
            </a:r>
            <a:r>
              <a:rPr lang="en-US" dirty="0">
                <a:latin typeface="Shivaji01" pitchFamily="2" charset="0"/>
              </a:rPr>
              <a:t> ,[.</a:t>
            </a:r>
            <a:r>
              <a:rPr lang="en-US" dirty="0" err="1">
                <a:latin typeface="Shivaji01" pitchFamily="2" charset="0"/>
              </a:rPr>
              <a:t>BaajaIpalaa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ipkacyaa</a:t>
            </a:r>
            <a:r>
              <a:rPr lang="en-US" dirty="0">
                <a:latin typeface="Shivaji01" pitchFamily="2" charset="0"/>
              </a:rPr>
              <a:t> 		      </a:t>
            </a:r>
            <a:r>
              <a:rPr lang="en-US" dirty="0" err="1">
                <a:latin typeface="Shivaji01" pitchFamily="2" charset="0"/>
              </a:rPr>
              <a:t>ibayaaNyaacao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maMd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p`kaSaat</a:t>
            </a:r>
            <a:r>
              <a:rPr lang="en-US" dirty="0">
                <a:latin typeface="Shivaji01" pitchFamily="2" charset="0"/>
              </a:rPr>
              <a:t> ]%</a:t>
            </a:r>
            <a:r>
              <a:rPr lang="en-US" dirty="0" err="1">
                <a:latin typeface="Shivaji01" pitchFamily="2" charset="0"/>
              </a:rPr>
              <a:t>tma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AMkurNa</a:t>
            </a:r>
            <a:r>
              <a:rPr lang="en-US" dirty="0">
                <a:latin typeface="Shivaji01" pitchFamily="2" charset="0"/>
              </a:rPr>
              <a:t> haoto.yaa ]</a:t>
            </a:r>
            <a:r>
              <a:rPr lang="en-US" dirty="0" err="1">
                <a:latin typeface="Shivaji01" pitchFamily="2" charset="0"/>
              </a:rPr>
              <a:t>laT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kaMda</a:t>
            </a:r>
            <a:r>
              <a:rPr lang="en-US" dirty="0">
                <a:latin typeface="Shivaji01" pitchFamily="2" charset="0"/>
              </a:rPr>
              <a:t> ,</a:t>
            </a:r>
            <a:r>
              <a:rPr lang="en-US" dirty="0" err="1">
                <a:latin typeface="Shivaji01" pitchFamily="2" charset="0"/>
              </a:rPr>
              <a:t>lasauna</a:t>
            </a:r>
            <a:r>
              <a:rPr lang="en-US" dirty="0">
                <a:latin typeface="Shivaji01" pitchFamily="2" charset="0"/>
              </a:rPr>
              <a:t> [ </a:t>
            </a:r>
            <a:r>
              <a:rPr lang="en-US" dirty="0" err="1">
                <a:latin typeface="Shivaji01" pitchFamily="2" charset="0"/>
              </a:rPr>
              <a:t>BaajaIpalaa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ipkamaQyao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p`kaSaamauLo</a:t>
            </a:r>
            <a:r>
              <a:rPr lang="en-US" dirty="0">
                <a:latin typeface="Shivaji01" pitchFamily="2" charset="0"/>
              </a:rPr>
              <a:t> 	    	      </a:t>
            </a:r>
            <a:r>
              <a:rPr lang="en-US" dirty="0" err="1">
                <a:latin typeface="Shivaji01" pitchFamily="2" charset="0"/>
              </a:rPr>
              <a:t>baIjaaMkurNaavar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p`tIkula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pirNaama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haotao.kahI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BaajaIpalaa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ipkaMcyaa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baIjaaMkurNaavar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p`kaSaacaa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kaoNatahI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pirNaama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idsauna</a:t>
            </a:r>
            <a:r>
              <a:rPr lang="en-US" dirty="0">
                <a:latin typeface="Shivaji01" pitchFamily="2" charset="0"/>
              </a:rPr>
              <a:t> 	      </a:t>
            </a:r>
            <a:r>
              <a:rPr lang="en-US" dirty="0" err="1">
                <a:latin typeface="Shivaji01" pitchFamily="2" charset="0"/>
              </a:rPr>
              <a:t>yaot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naahI.AMQaar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ikMvaa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p`kaSaat</a:t>
            </a:r>
            <a:r>
              <a:rPr lang="en-US" dirty="0">
                <a:latin typeface="Shivaji01" pitchFamily="2" charset="0"/>
              </a:rPr>
              <a:t> %</a:t>
            </a:r>
            <a:r>
              <a:rPr lang="en-US" dirty="0" err="1">
                <a:latin typeface="Shivaji01" pitchFamily="2" charset="0"/>
              </a:rPr>
              <a:t>yaaMcao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baIjaaMkurNa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saar#yaa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p`maaNaat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AaZLuna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yaoto</a:t>
            </a:r>
            <a:r>
              <a:rPr lang="en-US" dirty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endParaRPr lang="en-US" dirty="0">
              <a:latin typeface="Shivaji01" pitchFamily="2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b="1" dirty="0">
                <a:latin typeface="Shivaji02" pitchFamily="2" charset="0"/>
              </a:rPr>
              <a:t> ]</a:t>
            </a:r>
            <a:r>
              <a:rPr lang="en-US" b="1" dirty="0" err="1">
                <a:latin typeface="Shivaji02" pitchFamily="2" charset="0"/>
              </a:rPr>
              <a:t>gavaNaxamata</a:t>
            </a:r>
            <a:r>
              <a:rPr lang="en-US" b="1" dirty="0">
                <a:latin typeface="Shivaji02" pitchFamily="2" charset="0"/>
              </a:rPr>
              <a:t> </a:t>
            </a:r>
            <a:r>
              <a:rPr lang="en-US" b="1" dirty="0" err="1">
                <a:latin typeface="Shivaji02" pitchFamily="2" charset="0"/>
              </a:rPr>
              <a:t>vaaZivaNyaasaazI</a:t>
            </a:r>
            <a:r>
              <a:rPr lang="en-US" b="1" dirty="0">
                <a:latin typeface="Shivaji02" pitchFamily="2" charset="0"/>
              </a:rPr>
              <a:t> </a:t>
            </a:r>
            <a:r>
              <a:rPr lang="en-US" b="1" dirty="0" err="1">
                <a:latin typeface="Shivaji02" pitchFamily="2" charset="0"/>
              </a:rPr>
              <a:t>kravayaacyaa</a:t>
            </a:r>
            <a:r>
              <a:rPr lang="en-US" b="1" dirty="0">
                <a:latin typeface="Shivaji02" pitchFamily="2" charset="0"/>
              </a:rPr>
              <a:t> </a:t>
            </a:r>
            <a:r>
              <a:rPr lang="en-US" b="1" dirty="0" err="1">
                <a:latin typeface="Shivaji02" pitchFamily="2" charset="0"/>
              </a:rPr>
              <a:t>p`ik`yaa</a:t>
            </a:r>
            <a:r>
              <a:rPr lang="en-US" b="1" dirty="0">
                <a:latin typeface="Shivaji02" pitchFamily="2" charset="0"/>
              </a:rPr>
              <a:t>  : </a:t>
            </a:r>
          </a:p>
          <a:p>
            <a:pPr marL="457200" indent="-457200">
              <a:defRPr/>
            </a:pPr>
            <a:endParaRPr lang="en-US" sz="800" b="1" dirty="0">
              <a:latin typeface="Shivaji02" pitchFamily="2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u="sng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qaMD</a:t>
            </a:r>
            <a:r>
              <a:rPr lang="en-US" sz="2000" u="sng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u="sng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paNyaacaI</a:t>
            </a:r>
            <a:r>
              <a:rPr lang="en-US" sz="2000" u="sng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u="sng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ibajap`ik`yaa</a:t>
            </a:r>
            <a:r>
              <a:rPr lang="en-US" sz="2000" u="sng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dirty="0">
                <a:latin typeface="Shivaji01" pitchFamily="2" charset="0"/>
              </a:rPr>
              <a:t> 	</a:t>
            </a:r>
            <a:r>
              <a:rPr lang="en-US" dirty="0" err="1">
                <a:latin typeface="Shivaji01" pitchFamily="2" charset="0"/>
              </a:rPr>
              <a:t>kaoqaIMbaIr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>
                <a:latin typeface="Shivaji01" pitchFamily="2" charset="0"/>
                <a:cs typeface="Raavi" pitchFamily="34" charset="0"/>
              </a:rPr>
              <a:t>/</a:t>
            </a:r>
            <a:r>
              <a:rPr lang="en-US" dirty="0" err="1">
                <a:latin typeface="Shivaji01" pitchFamily="2" charset="0"/>
              </a:rPr>
              <a:t>Baat</a:t>
            </a:r>
            <a:r>
              <a:rPr lang="en-US" dirty="0">
                <a:latin typeface="Shivaji01" pitchFamily="2" charset="0"/>
                <a:cs typeface="Raavi" pitchFamily="34" charset="0"/>
              </a:rPr>
              <a:t> / </a:t>
            </a:r>
            <a:r>
              <a:rPr lang="en-US" dirty="0" err="1">
                <a:latin typeface="Shivaji01" pitchFamily="2" charset="0"/>
              </a:rPr>
              <a:t>kapusa</a:t>
            </a:r>
            <a:r>
              <a:rPr lang="en-US" dirty="0">
                <a:latin typeface="Shivaji01" pitchFamily="2" charset="0"/>
                <a:cs typeface="Raavi" pitchFamily="34" charset="0"/>
              </a:rPr>
              <a:t> </a:t>
            </a:r>
            <a:r>
              <a:rPr lang="en-US" dirty="0">
                <a:latin typeface="Shivaji01" pitchFamily="2" charset="0"/>
              </a:rPr>
              <a:t> [.</a:t>
            </a:r>
            <a:r>
              <a:rPr lang="en-US" dirty="0" err="1">
                <a:latin typeface="Shivaji01" pitchFamily="2" charset="0"/>
              </a:rPr>
              <a:t>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ipkacyaa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ibayaaMcaI</a:t>
            </a:r>
            <a:r>
              <a:rPr lang="en-US" dirty="0">
                <a:latin typeface="Shivaji01" pitchFamily="2" charset="0"/>
              </a:rPr>
              <a:t> ]</a:t>
            </a:r>
            <a:r>
              <a:rPr lang="en-US" dirty="0" err="1">
                <a:latin typeface="Shivaji01" pitchFamily="2" charset="0"/>
              </a:rPr>
              <a:t>gavaNaxamata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vaaZNyaasaazI</a:t>
            </a:r>
            <a:r>
              <a:rPr lang="en-US" dirty="0">
                <a:latin typeface="Shivaji01" pitchFamily="2" charset="0"/>
              </a:rPr>
              <a:t> ho </a:t>
            </a:r>
            <a:r>
              <a:rPr lang="en-US" dirty="0" err="1">
                <a:latin typeface="Shivaji01" pitchFamily="2" charset="0"/>
              </a:rPr>
              <a:t>ibayaaNao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qaMD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paNyaat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kahI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tasa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iBajat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zovatat</a:t>
            </a:r>
            <a:r>
              <a:rPr lang="en-US" dirty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r>
              <a:rPr lang="en-US" dirty="0" smtClean="0">
                <a:latin typeface="Shivaji01" pitchFamily="2" charset="0"/>
              </a:rPr>
              <a:t>2</a:t>
            </a:r>
            <a:r>
              <a:rPr lang="en-US" dirty="0">
                <a:latin typeface="Shivaji01" pitchFamily="2" charset="0"/>
              </a:rPr>
              <a:t>. 	</a:t>
            </a:r>
            <a:r>
              <a:rPr lang="en-US" sz="2000" u="sng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kaomaT</a:t>
            </a:r>
            <a:r>
              <a:rPr lang="en-US" sz="2000" u="sng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u="sng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paNyaacaI</a:t>
            </a:r>
            <a:r>
              <a:rPr lang="en-US" sz="2000" u="sng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u="sng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ibajap`ik`yaa</a:t>
            </a:r>
            <a:r>
              <a:rPr lang="en-US" sz="2000" u="sng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: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endParaRPr lang="en-US" dirty="0">
              <a:solidFill>
                <a:schemeClr val="tx2">
                  <a:lumMod val="75000"/>
                </a:schemeClr>
              </a:solidFill>
              <a:latin typeface="Shivaji01" pitchFamily="2" charset="0"/>
            </a:endParaRPr>
          </a:p>
          <a:p>
            <a:pPr marL="457200" indent="-457200">
              <a:defRPr/>
            </a:pPr>
            <a:r>
              <a:rPr lang="en-US" dirty="0">
                <a:latin typeface="Shivaji01" pitchFamily="2" charset="0"/>
              </a:rPr>
              <a:t>	</a:t>
            </a:r>
            <a:r>
              <a:rPr lang="en-US" dirty="0" err="1">
                <a:latin typeface="Shivaji01" pitchFamily="2" charset="0"/>
              </a:rPr>
              <a:t>isatafL</a:t>
            </a:r>
            <a:r>
              <a:rPr lang="en-US" dirty="0">
                <a:latin typeface="Shivaji01" pitchFamily="2" charset="0"/>
              </a:rPr>
              <a:t> ,</a:t>
            </a:r>
            <a:r>
              <a:rPr lang="en-US" dirty="0" err="1">
                <a:latin typeface="Shivaji01" pitchFamily="2" charset="0"/>
              </a:rPr>
              <a:t>icaMca</a:t>
            </a:r>
            <a:r>
              <a:rPr lang="en-US" dirty="0">
                <a:latin typeface="Shivaji01" pitchFamily="2" charset="0"/>
              </a:rPr>
              <a:t> ,</a:t>
            </a:r>
            <a:r>
              <a:rPr lang="en-US" dirty="0" err="1">
                <a:latin typeface="Shivaji01" pitchFamily="2" charset="0"/>
              </a:rPr>
              <a:t>baaor</a:t>
            </a:r>
            <a:r>
              <a:rPr lang="en-US" dirty="0">
                <a:latin typeface="Shivaji01" pitchFamily="2" charset="0"/>
              </a:rPr>
              <a:t> [.</a:t>
            </a:r>
            <a:r>
              <a:rPr lang="en-US" dirty="0" err="1">
                <a:latin typeface="Shivaji01" pitchFamily="2" charset="0"/>
              </a:rPr>
              <a:t>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ipkaMcyaa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ibayaaMcaI</a:t>
            </a:r>
            <a:r>
              <a:rPr lang="en-US" dirty="0">
                <a:latin typeface="Shivaji01" pitchFamily="2" charset="0"/>
              </a:rPr>
              <a:t> ]</a:t>
            </a:r>
            <a:r>
              <a:rPr lang="en-US" dirty="0" err="1">
                <a:latin typeface="Shivaji01" pitchFamily="2" charset="0"/>
              </a:rPr>
              <a:t>gavaNaxamata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vaaZivaNyaasaazI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hyaa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ipkaMcao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ibayaaNao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kaomaT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paNyaat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kahI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taasa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iBajat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zovatat</a:t>
            </a:r>
            <a:r>
              <a:rPr lang="en-US" dirty="0">
                <a:latin typeface="Shivaji01" pitchFamily="2" charset="0"/>
              </a:rPr>
              <a:t>.</a:t>
            </a:r>
          </a:p>
        </p:txBody>
      </p:sp>
      <p:sp>
        <p:nvSpPr>
          <p:cNvPr id="20483" name="Rectangle 6"/>
          <p:cNvSpPr>
            <a:spLocks noChangeArrowheads="1"/>
          </p:cNvSpPr>
          <p:nvPr/>
        </p:nvSpPr>
        <p:spPr bwMode="auto">
          <a:xfrm>
            <a:off x="304800" y="152400"/>
            <a:ext cx="8458200" cy="655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609600" y="3048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err="1">
                <a:latin typeface="Shivaji02" pitchFamily="2" charset="0"/>
              </a:rPr>
              <a:t>ijavaaNau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err="1">
                <a:latin typeface="Shivaji02" pitchFamily="2" charset="0"/>
              </a:rPr>
              <a:t>KtaMcaI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err="1">
                <a:latin typeface="Shivaji02" pitchFamily="2" charset="0"/>
              </a:rPr>
              <a:t>ibajap`ik`yaa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err="1">
                <a:latin typeface="Shivaji02" pitchFamily="2" charset="0"/>
              </a:rPr>
              <a:t>puZIla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err="1">
                <a:latin typeface="Shivaji02" pitchFamily="2" charset="0"/>
              </a:rPr>
              <a:t>p`maaNao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err="1">
                <a:latin typeface="Shivaji02" pitchFamily="2" charset="0"/>
              </a:rPr>
              <a:t>krtat</a:t>
            </a:r>
            <a:r>
              <a:rPr lang="en-US" sz="2400" dirty="0">
                <a:latin typeface="Shivaji02" pitchFamily="2" charset="0"/>
              </a:rPr>
              <a:t>.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2362200" y="838200"/>
            <a:ext cx="4648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400" dirty="0">
                <a:latin typeface="Shivaji02" pitchFamily="2" charset="0"/>
              </a:rPr>
              <a:t>1.rayaJaaobaIyama</a:t>
            </a:r>
          </a:p>
          <a:p>
            <a:pPr marL="457200" indent="-457200"/>
            <a:r>
              <a:rPr lang="en-US" sz="2400" dirty="0">
                <a:latin typeface="Shivaji02" pitchFamily="2" charset="0"/>
              </a:rPr>
              <a:t>2.A^JaoTaoba^@</a:t>
            </a:r>
            <a:r>
              <a:rPr lang="en-US" sz="2400" dirty="0" err="1">
                <a:latin typeface="Shivaji02" pitchFamily="2" charset="0"/>
              </a:rPr>
              <a:t>Tr</a:t>
            </a:r>
            <a:r>
              <a:rPr lang="en-US" sz="2400" dirty="0">
                <a:latin typeface="Shivaji02" pitchFamily="2" charset="0"/>
              </a:rPr>
              <a:t>	</a:t>
            </a:r>
          </a:p>
          <a:p>
            <a:pPr marL="457200" indent="-457200"/>
            <a:r>
              <a:rPr lang="en-US" sz="2400" dirty="0">
                <a:latin typeface="Shivaji02" pitchFamily="2" charset="0"/>
              </a:rPr>
              <a:t>3.A^JaaoisprIlaIyama       </a:t>
            </a:r>
          </a:p>
          <a:p>
            <a:pPr marL="457200" indent="-457200"/>
            <a:r>
              <a:rPr lang="en-US" sz="2400" dirty="0">
                <a:latin typeface="Shivaji02" pitchFamily="2" charset="0"/>
              </a:rPr>
              <a:t>4.sPaurd </a:t>
            </a:r>
            <a:r>
              <a:rPr lang="en-US" sz="2400" dirty="0" err="1">
                <a:latin typeface="Shivaji02" pitchFamily="2" charset="0"/>
              </a:rPr>
              <a:t>ivarGaLivaNaaro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err="1">
                <a:latin typeface="Shivaji02" pitchFamily="2" charset="0"/>
              </a:rPr>
              <a:t>ijavaaNau</a:t>
            </a:r>
            <a:r>
              <a:rPr lang="en-US" sz="2400" dirty="0">
                <a:latin typeface="Shivaji02" pitchFamily="2" charset="0"/>
              </a:rPr>
              <a:t>    </a:t>
            </a:r>
          </a:p>
          <a:p>
            <a:pPr marL="457200" indent="-457200"/>
            <a:r>
              <a:rPr lang="en-US" sz="2400" dirty="0">
                <a:latin typeface="Shivaji02" pitchFamily="2" charset="0"/>
              </a:rPr>
              <a:t>5.T/</a:t>
            </a:r>
            <a:r>
              <a:rPr lang="en-US" sz="2400" dirty="0" err="1">
                <a:latin typeface="Shivaji02" pitchFamily="2" charset="0"/>
              </a:rPr>
              <a:t>ayakaoDmaa</a:t>
            </a:r>
            <a:r>
              <a:rPr lang="en-US" sz="2400" dirty="0">
                <a:latin typeface="Shivaji02" pitchFamily="2" charset="0"/>
              </a:rPr>
              <a:t>-  </a:t>
            </a:r>
          </a:p>
        </p:txBody>
      </p:sp>
      <p:sp>
        <p:nvSpPr>
          <p:cNvPr id="5" name="Rectangle 4">
            <a:hlinkClick r:id="rId2" action="ppaction://hlinkfile"/>
          </p:cNvPr>
          <p:cNvSpPr/>
          <p:nvPr/>
        </p:nvSpPr>
        <p:spPr>
          <a:xfrm>
            <a:off x="457200" y="4343400"/>
            <a:ext cx="84582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  <a:hlinkClick r:id="rId3"/>
              </a:rPr>
              <a:t>2.A^JaoTaoba^@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Shivaji02" pitchFamily="2" charset="0"/>
                <a:hlinkClick r:id="rId3"/>
              </a:rPr>
              <a:t>Tr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Shivaji02" pitchFamily="2" charset="0"/>
            </a:endParaRPr>
          </a:p>
          <a:p>
            <a:pPr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Shivaji02" pitchFamily="2" charset="0"/>
              </a:rPr>
              <a:t>             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ho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ijavaaNau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jamaInaImaQyao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ipkaMcyaa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mauLaBaaovatI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rahuna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AsahjaIvaI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pwtInao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kaya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-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krIt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Asatat.to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hvaotIla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mau@t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na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~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SaaoYaUna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Gaotat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va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ipkaMnaa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]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plabQa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k$na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dotat.ho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ijavaaNau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Kt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iWdla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vagaI-ya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ipko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vagaLuna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[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tr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sava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-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ekdla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tRNaQaanya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ipkaMnaa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]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pyaaogaI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pDtat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.]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da.jvaarI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baajarI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gahu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maka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,}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sa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kapusa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sauya-fula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imarcaI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vaaMgaI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DaLIMba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po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$ ,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AaMbaa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[.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Shivaji01" pitchFamily="2" charset="0"/>
            </a:endParaRPr>
          </a:p>
          <a:p>
            <a:pPr>
              <a:defRPr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%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yaasaazI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KalaIla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ica~fIt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pha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.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743200"/>
            <a:ext cx="77724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latin typeface="Shivaji02" pitchFamily="2" charset="0"/>
              </a:rPr>
              <a:t>1.rayaJaaobaIyama :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yaa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jaIvaaNauMcao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kaya</a:t>
            </a:r>
            <a:r>
              <a:rPr lang="en-US" sz="2400" dirty="0">
                <a:latin typeface="Shivaji01" pitchFamily="2" charset="0"/>
              </a:rPr>
              <a:t>- </a:t>
            </a:r>
            <a:r>
              <a:rPr lang="en-US" sz="2400" dirty="0" err="1">
                <a:latin typeface="Shivaji01" pitchFamily="2" charset="0"/>
              </a:rPr>
              <a:t>sahjaIvaI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pwtInao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caalato.ho</a:t>
            </a:r>
            <a:r>
              <a:rPr lang="en-US" sz="2400" dirty="0">
                <a:latin typeface="Shivaji01" pitchFamily="2" charset="0"/>
              </a:rPr>
              <a:t>  </a:t>
            </a:r>
            <a:r>
              <a:rPr lang="en-US" sz="2400" dirty="0" err="1">
                <a:latin typeface="Shivaji01" pitchFamily="2" charset="0"/>
              </a:rPr>
              <a:t>jaIvaaNau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SaoMgavagaI-ya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ipkaMcyaa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mauLavar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gaazI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inamaa</a:t>
            </a:r>
            <a:r>
              <a:rPr lang="en-US" sz="2400" dirty="0">
                <a:latin typeface="Shivaji01" pitchFamily="2" charset="0"/>
              </a:rPr>
              <a:t>-Na </a:t>
            </a:r>
            <a:r>
              <a:rPr lang="en-US" sz="2400" dirty="0" err="1">
                <a:latin typeface="Shivaji01" pitchFamily="2" charset="0"/>
              </a:rPr>
              <a:t>krtat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AaiNa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hvaotIla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na~vaayau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SaaoYauna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Gao</a:t>
            </a:r>
            <a:r>
              <a:rPr lang="en-US" sz="2400" dirty="0">
                <a:latin typeface="Shivaji01" pitchFamily="2" charset="0"/>
              </a:rPr>
              <a:t>}</a:t>
            </a:r>
            <a:r>
              <a:rPr lang="en-US" sz="2400" dirty="0" err="1">
                <a:latin typeface="Shivaji01" pitchFamily="2" charset="0"/>
              </a:rPr>
              <a:t>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mauMLavaaTo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ipkasa</a:t>
            </a:r>
            <a:r>
              <a:rPr lang="en-US" sz="2400" dirty="0">
                <a:latin typeface="Shivaji01" pitchFamily="2" charset="0"/>
              </a:rPr>
              <a:t> ]</a:t>
            </a:r>
            <a:r>
              <a:rPr lang="en-US" sz="2400" dirty="0" err="1">
                <a:latin typeface="Shivaji01" pitchFamily="2" charset="0"/>
              </a:rPr>
              <a:t>plabQa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k$na</a:t>
            </a:r>
            <a:r>
              <a:rPr lang="en-US" sz="2400" dirty="0">
                <a:latin typeface="Shivaji01" pitchFamily="2" charset="0"/>
              </a:rPr>
              <a:t> %</a:t>
            </a:r>
            <a:r>
              <a:rPr lang="en-US" sz="2400" dirty="0" err="1">
                <a:latin typeface="Shivaji01" pitchFamily="2" charset="0"/>
              </a:rPr>
              <a:t>yaamauLo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na~yau@t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KtaMcaI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maa~a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saaQaarNa</a:t>
            </a:r>
            <a:r>
              <a:rPr lang="en-US" sz="2400" dirty="0">
                <a:latin typeface="Shivaji01" pitchFamily="2" charset="0"/>
              </a:rPr>
              <a:t> 25 </a:t>
            </a:r>
            <a:r>
              <a:rPr lang="en-US" sz="1600" dirty="0">
                <a:latin typeface="Segoe UI" pitchFamily="34" charset="0"/>
                <a:cs typeface="Segoe UI" pitchFamily="34" charset="0"/>
              </a:rPr>
              <a:t>%</a:t>
            </a:r>
            <a:r>
              <a:rPr lang="en-US" sz="2400" dirty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kmaI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p`maaNaat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laagato.%yaasaazI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KalaIla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ica~fIt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pha</a:t>
            </a:r>
            <a:r>
              <a:rPr lang="en-US" sz="2400" dirty="0">
                <a:latin typeface="Shivaji01" pitchFamily="2" charset="0"/>
              </a:rPr>
              <a:t>.</a:t>
            </a:r>
            <a:endParaRPr lang="en-IN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762000"/>
            <a:ext cx="61722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latin typeface="Shivaji02" pitchFamily="2" charset="0"/>
              </a:rPr>
              <a:t>rayaJaaobaIyama</a:t>
            </a:r>
            <a:r>
              <a:rPr lang="en-US" b="1" dirty="0">
                <a:latin typeface="Shivaji02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10000"/>
                  </a:schemeClr>
                </a:solidFill>
                <a:latin typeface="Shivaji01" pitchFamily="2" charset="0"/>
              </a:rPr>
              <a:t>jaIvaaNaUMcaI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10000"/>
                  </a:schemeClr>
                </a:solidFill>
                <a:latin typeface="Shivaji01" pitchFamily="2" charset="0"/>
              </a:rPr>
              <a:t>baIja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10000"/>
                  </a:schemeClr>
                </a:solidFill>
                <a:latin typeface="Shivaji01" pitchFamily="2" charset="0"/>
              </a:rPr>
              <a:t>p`ik`yaa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Shivaji01" pitchFamily="2" charset="0"/>
              </a:rPr>
              <a:t> :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CLICK ON IT</a:t>
            </a:r>
            <a:endParaRPr lang="en-IN" dirty="0"/>
          </a:p>
        </p:txBody>
      </p:sp>
      <p:pic>
        <p:nvPicPr>
          <p:cNvPr id="3" name="harbhara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38200" y="1371600"/>
            <a:ext cx="748823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jwari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14400" y="1371600"/>
            <a:ext cx="7467600" cy="509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66800" y="914400"/>
            <a:ext cx="54864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2">
                    <a:lumMod val="10000"/>
                  </a:schemeClr>
                </a:solidFill>
                <a:latin typeface="Shivaji02" pitchFamily="2" charset="0"/>
                <a:hlinkClick r:id="rId4"/>
              </a:rPr>
              <a:t>A^JaoTaoba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Shivaji02" pitchFamily="2" charset="0"/>
                <a:hlinkClick r:id="rId4"/>
              </a:rPr>
              <a:t>^@</a:t>
            </a:r>
            <a:r>
              <a:rPr lang="en-US" b="1" dirty="0" err="1">
                <a:solidFill>
                  <a:schemeClr val="bg2">
                    <a:lumMod val="10000"/>
                  </a:schemeClr>
                </a:solidFill>
                <a:latin typeface="Shivaji02" pitchFamily="2" charset="0"/>
                <a:hlinkClick r:id="rId4"/>
              </a:rPr>
              <a:t>Tr</a:t>
            </a:r>
            <a:r>
              <a:rPr lang="mr-IN" b="1" dirty="0">
                <a:solidFill>
                  <a:schemeClr val="bg2">
                    <a:lumMod val="10000"/>
                  </a:schemeClr>
                </a:solidFill>
                <a:latin typeface="Shivaji02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10000"/>
                  </a:schemeClr>
                </a:solidFill>
                <a:latin typeface="Shivaji01" pitchFamily="2" charset="0"/>
              </a:rPr>
              <a:t>jaIvaaNaUMcaI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10000"/>
                  </a:schemeClr>
                </a:solidFill>
                <a:latin typeface="Shivaji01" pitchFamily="2" charset="0"/>
              </a:rPr>
              <a:t>baIja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10000"/>
                  </a:schemeClr>
                </a:solidFill>
                <a:latin typeface="Shivaji01" pitchFamily="2" charset="0"/>
              </a:rPr>
              <a:t>p`ik`yaa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Shivaji01" pitchFamily="2" charset="0"/>
              </a:rPr>
              <a:t> :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CLICK ON IT</a:t>
            </a:r>
            <a:endParaRPr lang="en-IN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irchi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90600" y="1447800"/>
            <a:ext cx="737552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990600" y="838200"/>
            <a:ext cx="6324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latin typeface="Shivaji01" pitchFamily="2" charset="0"/>
              </a:rPr>
              <a:t>tyaar</a:t>
            </a:r>
            <a:r>
              <a:rPr lang="en-US" b="1" dirty="0">
                <a:latin typeface="Shivaji01" pitchFamily="2" charset="0"/>
              </a:rPr>
              <a:t> </a:t>
            </a:r>
            <a:r>
              <a:rPr lang="en-US" b="1" dirty="0" err="1">
                <a:latin typeface="Shivaji01" pitchFamily="2" charset="0"/>
              </a:rPr>
              <a:t>raopaMsaazIcaI</a:t>
            </a:r>
            <a:r>
              <a:rPr lang="en-US" b="1" dirty="0">
                <a:latin typeface="Shivaji01" pitchFamily="2" charset="0"/>
              </a:rPr>
              <a:t> </a:t>
            </a:r>
            <a:r>
              <a:rPr lang="en-US" b="1" dirty="0" err="1">
                <a:latin typeface="Shivaji01" pitchFamily="2" charset="0"/>
              </a:rPr>
              <a:t>jaIvaaNaU</a:t>
            </a:r>
            <a:r>
              <a:rPr lang="en-US" b="1" dirty="0">
                <a:latin typeface="Shivaji01" pitchFamily="2" charset="0"/>
              </a:rPr>
              <a:t> </a:t>
            </a:r>
            <a:r>
              <a:rPr lang="en-US" b="1" dirty="0" err="1">
                <a:latin typeface="Shivaji01" pitchFamily="2" charset="0"/>
              </a:rPr>
              <a:t>p`ik`yaa</a:t>
            </a:r>
            <a:r>
              <a:rPr lang="en-US" b="1" dirty="0">
                <a:latin typeface="Shivaji01" pitchFamily="2" charset="0"/>
              </a:rPr>
              <a:t>  : </a:t>
            </a:r>
            <a:r>
              <a:rPr lang="en-US" b="1" dirty="0">
                <a:latin typeface="+mj-lt"/>
              </a:rPr>
              <a:t>CLICK ON IT</a:t>
            </a:r>
            <a:endParaRPr lang="en-IN" b="1" dirty="0"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228600" y="1447800"/>
            <a:ext cx="86868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latin typeface="Shivaji02" pitchFamily="2" charset="0"/>
              </a:rPr>
              <a:t>3.A^JaaoisprIlaIyama </a:t>
            </a:r>
          </a:p>
          <a:p>
            <a:r>
              <a:rPr lang="en-US" sz="2000" b="1" dirty="0">
                <a:latin typeface="Shivaji02" pitchFamily="2" charset="0"/>
              </a:rPr>
              <a:t> 	     </a:t>
            </a:r>
            <a:r>
              <a:rPr lang="en-US" sz="2000" dirty="0">
                <a:latin typeface="Shivaji01" pitchFamily="2" charset="0"/>
              </a:rPr>
              <a:t>ho </a:t>
            </a:r>
            <a:r>
              <a:rPr lang="en-US" sz="2000" dirty="0" err="1">
                <a:latin typeface="Shivaji01" pitchFamily="2" charset="0"/>
              </a:rPr>
              <a:t>ijavaaNau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tRNaQaanya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BaajaIpalaa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ipkaMcyaa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mauLaMmaQyao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mauLaBaaovatI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rahuna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na</a:t>
            </a:r>
            <a:r>
              <a:rPr lang="en-US" sz="2000" dirty="0">
                <a:latin typeface="Shivaji01" pitchFamily="2" charset="0"/>
              </a:rPr>
              <a:t>~ </a:t>
            </a:r>
            <a:r>
              <a:rPr lang="en-US" sz="2000" dirty="0" err="1">
                <a:latin typeface="Shivaji01" pitchFamily="2" charset="0"/>
              </a:rPr>
              <a:t>isqar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krNyaacao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kaya</a:t>
            </a:r>
            <a:r>
              <a:rPr lang="en-US" sz="2000" dirty="0">
                <a:latin typeface="Shivaji01" pitchFamily="2" charset="0"/>
              </a:rPr>
              <a:t>- </a:t>
            </a:r>
            <a:r>
              <a:rPr lang="en-US" sz="2000" dirty="0" err="1">
                <a:latin typeface="Shivaji01" pitchFamily="2" charset="0"/>
              </a:rPr>
              <a:t>krtat.jvaarI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AaiNa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maka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ipkasaazI</a:t>
            </a:r>
            <a:r>
              <a:rPr lang="en-US" sz="2000" dirty="0">
                <a:latin typeface="Shivaji01" pitchFamily="2" charset="0"/>
              </a:rPr>
              <a:t> ]</a:t>
            </a:r>
            <a:r>
              <a:rPr lang="en-US" sz="2000" dirty="0" err="1">
                <a:latin typeface="Shivaji01" pitchFamily="2" charset="0"/>
              </a:rPr>
              <a:t>pyau@t</a:t>
            </a:r>
            <a:r>
              <a:rPr lang="en-US" sz="2000" dirty="0" smtClean="0">
                <a:latin typeface="Shivaji01" pitchFamily="2" charset="0"/>
              </a:rPr>
              <a:t>.</a:t>
            </a:r>
            <a:endParaRPr lang="en-US" sz="2000" b="1" dirty="0">
              <a:latin typeface="Shivaji02" pitchFamily="2" charset="0"/>
            </a:endParaRPr>
          </a:p>
          <a:p>
            <a:r>
              <a:rPr lang="en-US" sz="2000" b="1" dirty="0">
                <a:latin typeface="Shivaji02" pitchFamily="2" charset="0"/>
              </a:rPr>
              <a:t>4.sfurd </a:t>
            </a:r>
            <a:r>
              <a:rPr lang="en-US" sz="2000" b="1" dirty="0" err="1">
                <a:latin typeface="Shivaji02" pitchFamily="2" charset="0"/>
              </a:rPr>
              <a:t>ivarGaLivaNaaro</a:t>
            </a:r>
            <a:r>
              <a:rPr lang="en-US" sz="2000" b="1" dirty="0">
                <a:latin typeface="Shivaji02" pitchFamily="2" charset="0"/>
              </a:rPr>
              <a:t> </a:t>
            </a:r>
            <a:r>
              <a:rPr lang="en-US" sz="2000" b="1" dirty="0" err="1">
                <a:latin typeface="Shivaji02" pitchFamily="2" charset="0"/>
              </a:rPr>
              <a:t>ijavaaNau</a:t>
            </a:r>
            <a:r>
              <a:rPr lang="en-US" sz="2000" b="1" dirty="0">
                <a:latin typeface="Shivaji02" pitchFamily="2" charset="0"/>
              </a:rPr>
              <a:t> : </a:t>
            </a:r>
          </a:p>
          <a:p>
            <a:r>
              <a:rPr lang="en-US" sz="2000" b="1" dirty="0">
                <a:latin typeface="Shivaji02" pitchFamily="2" charset="0"/>
              </a:rPr>
              <a:t> 	                </a:t>
            </a:r>
            <a:r>
              <a:rPr lang="en-US" sz="2000" dirty="0" err="1">
                <a:latin typeface="Shivaji01" pitchFamily="2" charset="0"/>
              </a:rPr>
              <a:t>jamaInaIt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ivarGaLNyaasa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kzINa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Asalaolyaa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kahI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Annad`vyaamaQyao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sfurdcaa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k`maaMk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pihlaa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laagatao.%yaamauLo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rasaayainak</a:t>
            </a:r>
            <a:r>
              <a:rPr lang="en-US" sz="2000" dirty="0">
                <a:latin typeface="Shivaji01" pitchFamily="2" charset="0"/>
              </a:rPr>
              <a:t> Kt $</a:t>
            </a:r>
            <a:r>
              <a:rPr lang="en-US" sz="2000" dirty="0" err="1">
                <a:latin typeface="Shivaji01" pitchFamily="2" charset="0"/>
              </a:rPr>
              <a:t>panao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vaaprlaolao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sfurd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kaoNa%yaa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naa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kaoNa%yaa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rasaayainak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sva$pat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maatImaQyao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isqar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haoto.yaamauLo</a:t>
            </a:r>
            <a:r>
              <a:rPr lang="en-US" sz="2000" dirty="0">
                <a:latin typeface="Shivaji01" pitchFamily="2" charset="0"/>
              </a:rPr>
              <a:t> Kt $</a:t>
            </a:r>
            <a:r>
              <a:rPr lang="en-US" sz="2000" dirty="0" err="1">
                <a:latin typeface="Shivaji01" pitchFamily="2" charset="0"/>
              </a:rPr>
              <a:t>panao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idlaolyaa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sfurdcaa</a:t>
            </a:r>
            <a:r>
              <a:rPr lang="en-US" sz="2000" dirty="0">
                <a:latin typeface="Shivaji01" pitchFamily="2" charset="0"/>
              </a:rPr>
              <a:t> ]</a:t>
            </a:r>
            <a:r>
              <a:rPr lang="en-US" sz="2000" dirty="0" err="1">
                <a:latin typeface="Shivaji01" pitchFamily="2" charset="0"/>
              </a:rPr>
              <a:t>pyaaoga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vanasptI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SaaoYaNaasaazI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k$na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Gao</a:t>
            </a:r>
            <a:r>
              <a:rPr lang="en-US" sz="2000" dirty="0">
                <a:latin typeface="Shivaji01" pitchFamily="2" charset="0"/>
              </a:rPr>
              <a:t>} </a:t>
            </a:r>
            <a:r>
              <a:rPr lang="en-US" sz="2000" dirty="0" err="1">
                <a:latin typeface="Shivaji01" pitchFamily="2" charset="0"/>
              </a:rPr>
              <a:t>Sakt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naahI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iSafarSaInausaar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idlaolyaa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sfurdyau@t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Ktacaa</a:t>
            </a:r>
            <a:r>
              <a:rPr lang="en-US" sz="2000" dirty="0">
                <a:latin typeface="Shivaji01" pitchFamily="2" charset="0"/>
              </a:rPr>
              <a:t> ]</a:t>
            </a:r>
            <a:r>
              <a:rPr lang="en-US" sz="2000" dirty="0" err="1">
                <a:latin typeface="Shivaji01" pitchFamily="2" charset="0"/>
              </a:rPr>
              <a:t>pyaaoga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puNa-pNao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hao</a:t>
            </a:r>
            <a:r>
              <a:rPr lang="en-US" sz="2000" dirty="0">
                <a:latin typeface="Shivaji01" pitchFamily="2" charset="0"/>
              </a:rPr>
              <a:t>} </a:t>
            </a:r>
            <a:r>
              <a:rPr lang="en-US" sz="2000" dirty="0" err="1">
                <a:latin typeface="Shivaji01" pitchFamily="2" charset="0"/>
              </a:rPr>
              <a:t>Sakt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naahI.yaakrIta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sfurdyau@t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Ktacaa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vanasptIMnaa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laagaNaa­yaa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rasaayainak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sva$pat</a:t>
            </a:r>
            <a:r>
              <a:rPr lang="en-US" sz="2000" dirty="0">
                <a:latin typeface="Shivaji01" pitchFamily="2" charset="0"/>
              </a:rPr>
              <a:t> $</a:t>
            </a:r>
            <a:r>
              <a:rPr lang="en-US" sz="2000" dirty="0" err="1">
                <a:latin typeface="Shivaji01" pitchFamily="2" charset="0"/>
              </a:rPr>
              <a:t>paMtr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haoNao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garjaocao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Aaho</a:t>
            </a:r>
            <a:r>
              <a:rPr lang="en-US" sz="2000" dirty="0">
                <a:latin typeface="Shivaji01" pitchFamily="2" charset="0"/>
              </a:rPr>
              <a:t>.</a:t>
            </a:r>
          </a:p>
          <a:p>
            <a:r>
              <a:rPr lang="en-US" sz="2000" dirty="0">
                <a:latin typeface="Shivaji01" pitchFamily="2" charset="0"/>
              </a:rPr>
              <a:t>                </a:t>
            </a:r>
            <a:r>
              <a:rPr lang="en-US" sz="2000" dirty="0" err="1">
                <a:latin typeface="Shivaji01" pitchFamily="2" charset="0"/>
              </a:rPr>
              <a:t>sfurd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ivarGaLivaNaarI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ijavaaNau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Kto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saMvaQa-nao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Aivad`avya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isqar$pI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sfurdcao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d`avya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rasaayainak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sva$pat</a:t>
            </a:r>
            <a:r>
              <a:rPr lang="en-US" sz="2000" dirty="0">
                <a:latin typeface="Shivaji01" pitchFamily="2" charset="0"/>
              </a:rPr>
              <a:t> $</a:t>
            </a:r>
            <a:r>
              <a:rPr lang="en-US" sz="2000" dirty="0" err="1">
                <a:latin typeface="Shivaji01" pitchFamily="2" charset="0"/>
              </a:rPr>
              <a:t>paMtr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k$na</a:t>
            </a:r>
            <a:r>
              <a:rPr lang="en-US" sz="2000" dirty="0">
                <a:latin typeface="Shivaji01" pitchFamily="2" charset="0"/>
              </a:rPr>
              <a:t> to </a:t>
            </a:r>
            <a:r>
              <a:rPr lang="en-US" sz="2000" dirty="0" err="1">
                <a:latin typeface="Shivaji01" pitchFamily="2" charset="0"/>
              </a:rPr>
              <a:t>ipkaMnaa</a:t>
            </a:r>
            <a:r>
              <a:rPr lang="en-US" sz="2000" dirty="0">
                <a:latin typeface="Shivaji01" pitchFamily="2" charset="0"/>
              </a:rPr>
              <a:t> ]</a:t>
            </a:r>
            <a:r>
              <a:rPr lang="en-US" sz="2000" dirty="0" err="1">
                <a:latin typeface="Shivaji01" pitchFamily="2" charset="0"/>
              </a:rPr>
              <a:t>plabQa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k$na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dotat.yaamauLo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rasaayainak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sfurdyau@t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Ktacaa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vaapr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d`vya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sva$pat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ipkvaaZIcyaa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yaaogya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kalaavaQaIt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haoNao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Sakya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haoto</a:t>
            </a:r>
            <a:r>
              <a:rPr lang="en-US" sz="2000" dirty="0">
                <a:latin typeface="Shivaji01" pitchFamily="2" charset="0"/>
              </a:rPr>
              <a:t>.</a:t>
            </a:r>
          </a:p>
          <a:p>
            <a:r>
              <a:rPr lang="en-US" sz="2000" b="1" dirty="0" smtClean="0">
                <a:latin typeface="Shivaji02" pitchFamily="2" charset="0"/>
              </a:rPr>
              <a:t>5.T/</a:t>
            </a:r>
            <a:r>
              <a:rPr lang="en-US" sz="2000" b="1" dirty="0" err="1" smtClean="0">
                <a:latin typeface="Shivaji02" pitchFamily="2" charset="0"/>
              </a:rPr>
              <a:t>ayakaoDmaa</a:t>
            </a:r>
            <a:r>
              <a:rPr lang="en-US" sz="2000" b="1" dirty="0" smtClean="0">
                <a:latin typeface="Shivaji02" pitchFamily="2" charset="0"/>
              </a:rPr>
              <a:t>-</a:t>
            </a:r>
            <a:endParaRPr lang="en-US" sz="2000" b="1" dirty="0">
              <a:latin typeface="Shivaji02" pitchFamily="2" charset="0"/>
            </a:endParaRPr>
          </a:p>
          <a:p>
            <a:r>
              <a:rPr lang="en-US" sz="2000" b="1" dirty="0">
                <a:latin typeface="Shivaji02" pitchFamily="2" charset="0"/>
              </a:rPr>
              <a:t>             </a:t>
            </a:r>
            <a:r>
              <a:rPr lang="en-US" sz="2000" dirty="0" err="1">
                <a:latin typeface="Shivaji01" pitchFamily="2" charset="0"/>
              </a:rPr>
              <a:t>hI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praopjaIvaI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baurSaI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jamaInaIt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pdaqaa-var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maaozyaa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p`maaNaat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vaaZto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</a:t>
            </a:r>
            <a:r>
              <a:rPr lang="en-US" sz="2000" dirty="0">
                <a:latin typeface="Shivaji01" pitchFamily="2" charset="0"/>
              </a:rPr>
              <a:t> [</a:t>
            </a:r>
            <a:r>
              <a:rPr lang="en-US" sz="2000" dirty="0" err="1">
                <a:latin typeface="Shivaji01" pitchFamily="2" charset="0"/>
              </a:rPr>
              <a:t>tr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raoga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ijavaaNauMcaI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vaaZ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inayaMi~t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krto.tI</a:t>
            </a:r>
            <a:r>
              <a:rPr lang="en-US" sz="2000" dirty="0">
                <a:latin typeface="Shivaji01" pitchFamily="2" charset="0"/>
              </a:rPr>
              <a:t> [</a:t>
            </a:r>
            <a:r>
              <a:rPr lang="en-US" sz="2000" dirty="0" err="1">
                <a:latin typeface="Shivaji01" pitchFamily="2" charset="0"/>
              </a:rPr>
              <a:t>tr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raogakark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baurSaIvar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Qaagao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naYT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k$na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k$na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ibajaaNau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kmakuvat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banavato.%yaamauLo</a:t>
            </a:r>
            <a:r>
              <a:rPr lang="en-US" sz="2000" dirty="0">
                <a:latin typeface="Shivaji01" pitchFamily="2" charset="0"/>
              </a:rPr>
              <a:t> %</a:t>
            </a:r>
            <a:r>
              <a:rPr lang="en-US" sz="2000" dirty="0" err="1">
                <a:latin typeface="Shivaji01" pitchFamily="2" charset="0"/>
              </a:rPr>
              <a:t>yaaMcaI</a:t>
            </a:r>
            <a:r>
              <a:rPr lang="en-US" sz="2000" dirty="0">
                <a:latin typeface="Shivaji01" pitchFamily="2" charset="0"/>
              </a:rPr>
              <a:t> ]</a:t>
            </a:r>
            <a:r>
              <a:rPr lang="en-US" sz="2000" dirty="0" err="1">
                <a:latin typeface="Shivaji01" pitchFamily="2" charset="0"/>
              </a:rPr>
              <a:t>gavaNaxamata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kmaI</a:t>
            </a:r>
            <a:r>
              <a:rPr lang="en-US" sz="2000" dirty="0">
                <a:latin typeface="Shivaji01" pitchFamily="2" charset="0"/>
              </a:rPr>
              <a:t> haoto.yaa </a:t>
            </a:r>
            <a:r>
              <a:rPr lang="en-US" sz="2000" dirty="0" err="1">
                <a:latin typeface="Shivaji01" pitchFamily="2" charset="0"/>
              </a:rPr>
              <a:t>jaOva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raoga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inayaM~kacyaa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vaapranao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jamaInaIWaro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haoNaa­yaa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raogaacao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p`BaavaI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inayaM~Na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hao</a:t>
            </a:r>
            <a:r>
              <a:rPr lang="en-US" sz="2000" dirty="0">
                <a:latin typeface="Shivaji01" pitchFamily="2" charset="0"/>
              </a:rPr>
              <a:t>} </a:t>
            </a:r>
            <a:r>
              <a:rPr lang="en-US" sz="2000" dirty="0" err="1">
                <a:latin typeface="Shivaji01" pitchFamily="2" charset="0"/>
              </a:rPr>
              <a:t>Sakto</a:t>
            </a:r>
            <a:r>
              <a:rPr lang="en-US" sz="2000" dirty="0">
                <a:latin typeface="Shivaji01" pitchFamily="2" charset="0"/>
              </a:rPr>
              <a:t>.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839200" cy="685800"/>
          </a:xfrm>
        </p:spPr>
        <p:txBody>
          <a:bodyPr>
            <a:noAutofit/>
          </a:bodyPr>
          <a:lstStyle/>
          <a:p>
            <a:pPr marL="54864" algn="r" eaLnBrk="1" fontAlgn="auto" hangingPunct="1">
              <a:spcAft>
                <a:spcPts val="0"/>
              </a:spcAft>
              <a:defRPr/>
            </a:pPr>
            <a:r>
              <a:rPr lang="en-US" sz="28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rRasaayainak</a:t>
            </a:r>
            <a:r>
              <a:rPr lang="en-US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AaOYaQaaMcaI</a:t>
            </a:r>
            <a:r>
              <a:rPr lang="en-US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ibajap`ik`yaa</a:t>
            </a:r>
            <a:r>
              <a:rPr lang="en-US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puZIla</a:t>
            </a:r>
            <a:r>
              <a:rPr lang="en-US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p`maaNao</a:t>
            </a:r>
            <a:r>
              <a:rPr lang="en-US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krtat</a:t>
            </a:r>
            <a:r>
              <a:rPr lang="en-US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br>
              <a:rPr lang="en-US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</a:br>
            <a:r>
              <a:rPr lang="en-US" sz="28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BaajaIpalaa</a:t>
            </a:r>
            <a:r>
              <a:rPr lang="en-US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ipko</a:t>
            </a:r>
            <a:r>
              <a:rPr lang="en-US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va</a:t>
            </a:r>
            <a:r>
              <a:rPr lang="en-US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AaOYaQao</a:t>
            </a:r>
            <a:endParaRPr lang="en-US" sz="2800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6627" name="Rectangle 6"/>
          <p:cNvSpPr>
            <a:spLocks noChangeArrowheads="1"/>
          </p:cNvSpPr>
          <p:nvPr/>
        </p:nvSpPr>
        <p:spPr bwMode="auto">
          <a:xfrm>
            <a:off x="152400" y="457200"/>
            <a:ext cx="8839200" cy="594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1447801"/>
          <a:ext cx="8610599" cy="5521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183418"/>
                <a:gridCol w="6588981"/>
              </a:tblGrid>
              <a:tr h="685799">
                <a:tc>
                  <a:txBody>
                    <a:bodyPr/>
                    <a:lstStyle/>
                    <a:p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A. </a:t>
                      </a:r>
                      <a:r>
                        <a:rPr lang="en-US" sz="24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na</a:t>
                      </a:r>
                      <a:endParaRPr lang="en-US" sz="24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ipkacao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naava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endParaRPr lang="en-US" sz="24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ibajap`ik`yaocao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AaOYaQa</a:t>
                      </a:r>
                      <a:r>
                        <a:rPr lang="en-US" sz="2400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 ,</a:t>
                      </a:r>
                      <a:r>
                        <a:rPr lang="en-US" sz="2400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p`maaNa</a:t>
                      </a:r>
                      <a:r>
                        <a:rPr lang="en-US" sz="2400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va</a:t>
                      </a:r>
                      <a:r>
                        <a:rPr lang="en-US" sz="2400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ik`yaa</a:t>
                      </a:r>
                      <a:endParaRPr lang="en-US" sz="24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415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hivaji01" pitchFamily="2" charset="0"/>
                        </a:rPr>
                        <a:t>1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u="none" dirty="0" err="1" smtClean="0">
                          <a:solidFill>
                            <a:schemeClr val="tx1"/>
                          </a:solidFill>
                          <a:latin typeface="Shivaji01" pitchFamily="2" charset="0"/>
                        </a:rPr>
                        <a:t>vaaMgaI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qaayarma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8043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Shivaji01" pitchFamily="2" charset="0"/>
                        </a:rPr>
                        <a:t>2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u="none" dirty="0" err="1" smtClean="0">
                          <a:solidFill>
                            <a:schemeClr val="tx1"/>
                          </a:solidFill>
                          <a:latin typeface="Shivaji01" pitchFamily="2" charset="0"/>
                        </a:rPr>
                        <a:t>Taoma^Tao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1" pitchFamily="2" charset="0"/>
                        </a:rPr>
                        <a:t> 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qaayarma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sz="2400" dirty="0" smtClean="0">
                        <a:latin typeface="Shivaji01" pitchFamily="2" charset="0"/>
                      </a:endParaRPr>
                    </a:p>
                    <a:p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80434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hivaji01" pitchFamily="2" charset="0"/>
                        </a:rPr>
                        <a:t>3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hivaji01" pitchFamily="2" charset="0"/>
                        </a:rPr>
                        <a:t>imarcaI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qaayarma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sz="2400" dirty="0" smtClean="0">
                        <a:latin typeface="Shivaji01" pitchFamily="2" charset="0"/>
                      </a:endParaRPr>
                    </a:p>
                    <a:p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80434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hivaji01" pitchFamily="2" charset="0"/>
                        </a:rPr>
                        <a:t>4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hivaji01" pitchFamily="2" charset="0"/>
                        </a:rPr>
                        <a:t>maoqaI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sz="2400" dirty="0" smtClean="0">
                        <a:latin typeface="Shivaji01" pitchFamily="2" charset="0"/>
                      </a:endParaRPr>
                    </a:p>
                    <a:p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8043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Shivaji01" pitchFamily="2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hivaji01" pitchFamily="2" charset="0"/>
                        </a:rPr>
                        <a:t>GaovaDa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Shivaji01" pitchFamily="2" charset="0"/>
                        </a:rPr>
                        <a:t>10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to 15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 10 to 15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rayaJaaoibayama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`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sz="2400" dirty="0" smtClean="0">
                        <a:latin typeface="Shivaji01" pitchFamily="2" charset="0"/>
                      </a:endParaRPr>
                    </a:p>
                    <a:p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80434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hivaji01" pitchFamily="2" charset="0"/>
                        </a:rPr>
                        <a:t>6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hivaji01" pitchFamily="2" charset="0"/>
                        </a:rPr>
                        <a:t>palak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sz="2400" dirty="0" smtClean="0">
                        <a:latin typeface="Shivaji01" pitchFamily="2" charset="0"/>
                      </a:endParaRPr>
                    </a:p>
                    <a:p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1143000"/>
          </a:xfrm>
        </p:spPr>
        <p:txBody>
          <a:bodyPr>
            <a:normAutofit/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ibajap`ik`yaosaazI </a:t>
            </a:r>
            <a:b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</a:br>
            <a: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BaajaIpalaa ipko va AaOYaQao</a:t>
            </a:r>
            <a:endParaRPr lang="en-US" sz="240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228600" y="381000"/>
            <a:ext cx="8610600" cy="594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524000"/>
          <a:ext cx="8534400" cy="5143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990600"/>
                <a:gridCol w="6858000"/>
              </a:tblGrid>
              <a:tr h="430966">
                <a:tc>
                  <a:txBody>
                    <a:bodyPr/>
                    <a:lstStyle/>
                    <a:p>
                      <a:r>
                        <a:rPr lang="en-US" sz="22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A.na</a:t>
                      </a:r>
                      <a:endParaRPr lang="en-US" sz="22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2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ipkacao</a:t>
                      </a:r>
                      <a:r>
                        <a:rPr lang="en-US" sz="22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2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naava</a:t>
                      </a:r>
                      <a:r>
                        <a:rPr lang="en-US" sz="22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endParaRPr lang="en-US" sz="22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2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ibajap`ik`yaocao</a:t>
                      </a:r>
                      <a:r>
                        <a:rPr lang="en-US" sz="22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2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AaOYaQa</a:t>
                      </a:r>
                      <a:r>
                        <a:rPr lang="en-US" sz="2200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 ,</a:t>
                      </a:r>
                      <a:r>
                        <a:rPr lang="en-US" sz="2200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p`maaNa</a:t>
                      </a:r>
                      <a:r>
                        <a:rPr lang="en-US" sz="2200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200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va</a:t>
                      </a:r>
                      <a:r>
                        <a:rPr lang="en-US" sz="2200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200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ik`yaa</a:t>
                      </a:r>
                      <a:endParaRPr lang="en-US" sz="22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0966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Shivaji01" pitchFamily="2" charset="0"/>
                        </a:rPr>
                        <a:t>7</a:t>
                      </a:r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Shivaji01" pitchFamily="2" charset="0"/>
                        </a:rPr>
                        <a:t>gavaar</a:t>
                      </a:r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Shivaji01" pitchFamily="2" charset="0"/>
                        </a:rPr>
                        <a:t>10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to 15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 250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rayaJaaoibayama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`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534398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Shivaji01" pitchFamily="2" charset="0"/>
                        </a:rPr>
                        <a:t>8</a:t>
                      </a:r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Shivaji01" pitchFamily="2" charset="0"/>
                        </a:rPr>
                        <a:t>daoDka</a:t>
                      </a:r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kabao-nDIJama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459207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Shivaji01" pitchFamily="2" charset="0"/>
                        </a:rPr>
                        <a:t>9</a:t>
                      </a:r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Shivaji01" pitchFamily="2" charset="0"/>
                        </a:rPr>
                        <a:t>mauLa</a:t>
                      </a:r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724024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Shivaji01" pitchFamily="2" charset="0"/>
                        </a:rPr>
                        <a:t>10</a:t>
                      </a:r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Shivaji01" pitchFamily="2" charset="0"/>
                        </a:rPr>
                        <a:t>vaaTaNaa</a:t>
                      </a:r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kabao-nDIJama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sz="2200" dirty="0" smtClean="0">
                        <a:latin typeface="Shivaji01" pitchFamily="2" charset="0"/>
                      </a:endParaRPr>
                    </a:p>
                    <a:p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724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Shivaji01" pitchFamily="2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Shivaji01" pitchFamily="2" charset="0"/>
                        </a:rPr>
                        <a:t>duQaI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BaaopLa</a:t>
                      </a:r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2.5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kabao-nDIJama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sz="2200" dirty="0" smtClean="0">
                        <a:latin typeface="Shivaji01" pitchFamily="2" charset="0"/>
                      </a:endParaRPr>
                    </a:p>
                    <a:p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1344616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Shivaji01" pitchFamily="2" charset="0"/>
                        </a:rPr>
                        <a:t>12</a:t>
                      </a:r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Shivaji01" pitchFamily="2" charset="0"/>
                        </a:rPr>
                        <a:t>baTaTa</a:t>
                      </a:r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Shivaji01" pitchFamily="2" charset="0"/>
                        </a:rPr>
                        <a:t>1.laagavaDIsaazI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baTaTyaacaI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faoDI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krtovaoLI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kaoyata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blaayaTa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^@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sa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dirty="0" err="1" smtClean="0">
                          <a:latin typeface="Shivaji01" pitchFamily="2" charset="0"/>
                        </a:rPr>
                        <a:t>cyaa</a:t>
                      </a:r>
                      <a:r>
                        <a:rPr lang="en-US" sz="2200" dirty="0" smtClean="0">
                          <a:latin typeface="Shivaji01" pitchFamily="2" charset="0"/>
                        </a:rPr>
                        <a:t> 0.3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yaa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AaOYaQaacyaa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d`avaNaat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bauDvaUna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Gyaavaa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.</a:t>
                      </a:r>
                    </a:p>
                    <a:p>
                      <a:r>
                        <a:rPr lang="en-US" sz="2200" baseline="0" dirty="0" smtClean="0">
                          <a:latin typeface="Shivaji01" pitchFamily="2" charset="0"/>
                        </a:rPr>
                        <a:t>2.laagavaDIpuvaI-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30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va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kabao-nDIJama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10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10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ilaTr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paNyaat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imasaLuna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tyaar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kolaolyaa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d`avaNaat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bauDvauna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laagavaD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hivaji01" pitchFamily="2" charset="0"/>
                        </a:rPr>
                        <a:t>kravaI</a:t>
                      </a:r>
                      <a:r>
                        <a:rPr lang="en-US" sz="2200" baseline="0" dirty="0" smtClean="0">
                          <a:latin typeface="Shivaji01" pitchFamily="2" charset="0"/>
                        </a:rPr>
                        <a:t>.</a:t>
                      </a:r>
                      <a:endParaRPr lang="en-US" sz="22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82000" cy="838200"/>
          </a:xfrm>
        </p:spPr>
        <p:txBody>
          <a:bodyPr>
            <a:noAutofit/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en-US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ibajap`ik`yaosaazI</a:t>
            </a:r>
            <a:r>
              <a:rPr lang="en-US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br>
              <a:rPr lang="en-US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</a:br>
            <a:r>
              <a:rPr lang="en-US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Qaanya</a:t>
            </a:r>
            <a:r>
              <a:rPr lang="en-US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ipko</a:t>
            </a:r>
            <a:r>
              <a:rPr lang="en-US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va</a:t>
            </a:r>
            <a:r>
              <a:rPr lang="en-US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AaOYaQao</a:t>
            </a:r>
            <a:endParaRPr lang="en-US" sz="3200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8675" name="Rectangle 9"/>
          <p:cNvSpPr>
            <a:spLocks noChangeArrowheads="1"/>
          </p:cNvSpPr>
          <p:nvPr/>
        </p:nvSpPr>
        <p:spPr bwMode="auto">
          <a:xfrm>
            <a:off x="457200" y="457200"/>
            <a:ext cx="8382000" cy="579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1905000"/>
          <a:ext cx="8229600" cy="3755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828"/>
                <a:gridCol w="1164772"/>
                <a:gridCol w="6477000"/>
              </a:tblGrid>
              <a:tr h="393173">
                <a:tc>
                  <a:txBody>
                    <a:bodyPr/>
                    <a:lstStyle/>
                    <a:p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A.na</a:t>
                      </a:r>
                      <a:endParaRPr lang="en-US" sz="24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ipkacao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naava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endParaRPr lang="en-US" sz="24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ibajap`ik`yaocao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AaOYaQa</a:t>
                      </a:r>
                      <a:r>
                        <a:rPr lang="en-US" sz="2400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 ,</a:t>
                      </a:r>
                      <a:r>
                        <a:rPr lang="en-US" sz="2400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p`maaNa</a:t>
                      </a:r>
                      <a:r>
                        <a:rPr lang="en-US" sz="2400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va</a:t>
                      </a:r>
                      <a:r>
                        <a:rPr lang="en-US" sz="2400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ik`yaa</a:t>
                      </a:r>
                      <a:endParaRPr lang="en-US" sz="24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976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hivaji01" pitchFamily="2" charset="0"/>
                        </a:rPr>
                        <a:t>13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hivaji01" pitchFamily="2" charset="0"/>
                        </a:rPr>
                        <a:t>jvaarI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Shivaji01" pitchFamily="2" charset="0"/>
                        </a:rPr>
                        <a:t>kajaLI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kaNaI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yaa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raogaapasauna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inayaM~NaasaazI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gaMQakacaI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p`ik`yaa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kravaI.1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gaMQak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caaoLavao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.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73925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hivaji01" pitchFamily="2" charset="0"/>
                        </a:rPr>
                        <a:t>14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hivaji01" pitchFamily="2" charset="0"/>
                        </a:rPr>
                        <a:t>baajarI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Shivaji01" pitchFamily="2" charset="0"/>
                        </a:rPr>
                        <a:t>20 </a:t>
                      </a:r>
                      <a:r>
                        <a:rPr lang="en-US" sz="1600" dirty="0" smtClean="0"/>
                        <a:t>%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maIzacyaa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d`avanaat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ibayaaNao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bauDvauna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naMtr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porNaIsaazI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vaapravao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%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yaamauLo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ArgaT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,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gaaosaavaI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raogaavar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inayaM~Na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krta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yaoto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.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63523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hivaji01" pitchFamily="2" charset="0"/>
                        </a:rPr>
                        <a:t>15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hivaji01" pitchFamily="2" charset="0"/>
                        </a:rPr>
                        <a:t>gahu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qaayarma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sz="2400" dirty="0" smtClean="0">
                        <a:latin typeface="Shivaji01" pitchFamily="2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46332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hivaji01" pitchFamily="2" charset="0"/>
                        </a:rPr>
                        <a:t>16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hivaji01" pitchFamily="2" charset="0"/>
                        </a:rPr>
                        <a:t>Baat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2.5ga`^ma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qaayarma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caaoLavao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.</a:t>
                      </a:r>
                      <a:endParaRPr lang="en-US" sz="2400" dirty="0" smtClean="0">
                        <a:latin typeface="Shivaji01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r" eaLnBrk="1" hangingPunct="1"/>
            <a:r>
              <a:rPr lang="en-US" smtClean="0">
                <a:latin typeface="Shivaji02" pitchFamily="2" charset="0"/>
              </a:rPr>
              <a:t>ibajap`ik`yaa</a:t>
            </a:r>
            <a:endParaRPr lang="en-US" smtClean="0"/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381000" y="3200400"/>
            <a:ext cx="8382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mr-IN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ibajap`ik`yaa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kolyaamauLo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ibayaaNyaaMcaI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]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gavaNaxamata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vaaZto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,</a:t>
            </a:r>
            <a:endParaRPr lang="mr-IN" sz="2400" dirty="0">
              <a:solidFill>
                <a:schemeClr val="accent1">
                  <a:lumMod val="50000"/>
                </a:schemeClr>
              </a:solidFill>
              <a:latin typeface="Shivaji01" pitchFamily="2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mr-IN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ipkacaI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raoga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p`tIkarSa@tI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vaaZto</a:t>
            </a:r>
            <a:endParaRPr lang="mr-IN" sz="2400" dirty="0">
              <a:solidFill>
                <a:schemeClr val="accent1">
                  <a:lumMod val="50000"/>
                </a:schemeClr>
              </a:solidFill>
              <a:latin typeface="Shivaji01" pitchFamily="2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mr-IN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ipkacyaa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]%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padnaat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maaozyaa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p`maaNaavar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vaaZ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haoto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.</a:t>
            </a:r>
            <a:endParaRPr lang="mr-IN" sz="2400" dirty="0">
              <a:solidFill>
                <a:schemeClr val="accent1">
                  <a:lumMod val="50000"/>
                </a:schemeClr>
              </a:solidFill>
              <a:latin typeface="Shivaji01" pitchFamily="2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mr-IN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]%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padIt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maalaacaI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p`tvaarI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hI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maaozyaa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p`maaNaat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caaMgalaI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Asato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.</a:t>
            </a:r>
            <a:endParaRPr lang="mr-IN" sz="2400" dirty="0">
              <a:solidFill>
                <a:schemeClr val="accent1">
                  <a:lumMod val="50000"/>
                </a:schemeClr>
              </a:solidFill>
              <a:latin typeface="Shivaji01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930275"/>
            <a:ext cx="5181600" cy="822325"/>
          </a:xfrm>
          <a:prstGeom prst="roundRect">
            <a:avLst>
              <a:gd name="adj" fmla="val 50000"/>
            </a:avLst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bg1"/>
                </a:solidFill>
                <a:latin typeface="Shivaji01" pitchFamily="2" charset="0"/>
              </a:rPr>
              <a:t>“</a:t>
            </a:r>
            <a:r>
              <a:rPr lang="en-US" sz="3200" dirty="0" err="1">
                <a:solidFill>
                  <a:schemeClr val="bg1"/>
                </a:solidFill>
                <a:latin typeface="Shivaji01" pitchFamily="2" charset="0"/>
              </a:rPr>
              <a:t>Sauw</a:t>
            </a:r>
            <a:r>
              <a:rPr lang="en-US" sz="3200" dirty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Shivaji01" pitchFamily="2" charset="0"/>
              </a:rPr>
              <a:t>ibajaapaoTI</a:t>
            </a:r>
            <a:r>
              <a:rPr lang="en-US" sz="3200" dirty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Shivaji01" pitchFamily="2" charset="0"/>
              </a:rPr>
              <a:t>fLo</a:t>
            </a:r>
            <a:r>
              <a:rPr lang="en-US" sz="3200" dirty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Shivaji01" pitchFamily="2" charset="0"/>
              </a:rPr>
              <a:t>rsaaL</a:t>
            </a:r>
            <a:r>
              <a:rPr lang="en-US" sz="3200" dirty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Shivaji01" pitchFamily="2" charset="0"/>
              </a:rPr>
              <a:t>gaaomaTI</a:t>
            </a:r>
            <a:r>
              <a:rPr lang="en-US" sz="3200" dirty="0">
                <a:solidFill>
                  <a:schemeClr val="bg1"/>
                </a:solidFill>
                <a:latin typeface="Shivaji01" pitchFamily="2" charset="0"/>
              </a:rPr>
              <a:t>”</a:t>
            </a:r>
            <a:endParaRPr lang="en-IN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2057400"/>
            <a:ext cx="8382000" cy="73574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bg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ibayaaNyaaMnaa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porNaI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puvaI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-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jaI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p`ik`yaa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kolaI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jaato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 %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yaasa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ibajap`ik`yaa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 Asao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mhNatat</a:t>
            </a:r>
            <a:r>
              <a:rPr lang="mr-I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.</a:t>
            </a:r>
            <a:endParaRPr lang="en-IN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5181600"/>
            <a:ext cx="8686800" cy="649288"/>
          </a:xfrm>
          <a:prstGeom prst="roundRect">
            <a:avLst>
              <a:gd name="adj" fmla="val 50000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mhNauna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porNaI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puvaI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sava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-ca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ibayaaMnaa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AaOYaQaacaI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p`ik`yaa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kolaI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tr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maaozyaa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p`maaNaavar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]%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padnaat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vaaZ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hao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[la.</a:t>
            </a:r>
            <a:endParaRPr lang="en-IN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5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ChangeArrowheads="1"/>
          </p:cNvSpPr>
          <p:nvPr/>
        </p:nvSpPr>
        <p:spPr bwMode="auto">
          <a:xfrm>
            <a:off x="228600" y="152400"/>
            <a:ext cx="8610600" cy="655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219200"/>
          <a:ext cx="8458201" cy="6224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991"/>
                <a:gridCol w="1011209"/>
                <a:gridCol w="6858001"/>
              </a:tblGrid>
              <a:tr h="353150">
                <a:tc>
                  <a:txBody>
                    <a:bodyPr/>
                    <a:lstStyle/>
                    <a:p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A.na</a:t>
                      </a:r>
                      <a:endParaRPr lang="en-US" sz="24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ipkacao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naava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endParaRPr lang="en-US" sz="24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ibajap`ik`yaocao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AaOYaQa</a:t>
                      </a:r>
                      <a:r>
                        <a:rPr lang="en-US" sz="2400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 ,</a:t>
                      </a:r>
                      <a:r>
                        <a:rPr lang="en-US" sz="2400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p`maaNa</a:t>
                      </a:r>
                      <a:r>
                        <a:rPr lang="en-US" sz="2400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va</a:t>
                      </a:r>
                      <a:r>
                        <a:rPr lang="en-US" sz="2400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sz="2400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ik`yaa</a:t>
                      </a:r>
                      <a:endParaRPr lang="en-US" sz="24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4756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hivaji01" pitchFamily="2" charset="0"/>
                        </a:rPr>
                        <a:t>17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hivaji01" pitchFamily="2" charset="0"/>
                        </a:rPr>
                        <a:t>Bau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[-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mauga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ik.ga`^.ibayaaNyaasa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 5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qaayarma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2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kaba-onD^iJama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3ga`^ma T/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ayakaoDmaa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-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jaOivak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baurSaInaaSak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caaoLavao.va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naMtr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1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25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rayaJaaoibayama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AiQak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25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sfurd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ivarGaLivaNaaro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jaIvaaNau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saMvaQa-na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caaoLavao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va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baI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saavalaIt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saukvauna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poravao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.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84756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hivaji01" pitchFamily="2" charset="0"/>
                        </a:rPr>
                        <a:t>18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hivaji01" pitchFamily="2" charset="0"/>
                        </a:rPr>
                        <a:t>krD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[-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Shivaji01" pitchFamily="2" charset="0"/>
                        </a:rPr>
                        <a:t>baurSaI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janya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raogaacyaa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inayaM~aNaasaazI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2.5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qaayarama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baavaIsTIna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,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caaoLavao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err="1" smtClean="0">
                          <a:latin typeface="Shivaji01" pitchFamily="2" charset="0"/>
                        </a:rPr>
                        <a:t>tsaoca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hvaotIla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na~acyaa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isqarIkrNaasaazI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A^JaoTaoba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^@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Tr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Aqavaa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A^JaaoisprIlaIyama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AiQak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pI.esa.baI.250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10 to 15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caaoLavao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.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41018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hivaji01" pitchFamily="2" charset="0"/>
                        </a:rPr>
                        <a:t>19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hivaji01" pitchFamily="2" charset="0"/>
                        </a:rPr>
                        <a:t>saaoyaabaIna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Shivaji01" pitchFamily="2" charset="0"/>
                        </a:rPr>
                        <a:t>baurSaI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janya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raogaacyaa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inayaM~aNaasaazI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2.5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kabao-nDiJama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5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T/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ayakaoDmaa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-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caaoLavao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.</a:t>
                      </a:r>
                      <a:endParaRPr lang="en-US" sz="2400" baseline="0" dirty="0" smtClean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64673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hivaji01" pitchFamily="2" charset="0"/>
                        </a:rPr>
                        <a:t>20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hivaji01" pitchFamily="2" charset="0"/>
                        </a:rPr>
                        <a:t>sauya-fula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hivaji01" pitchFamily="2" charset="0"/>
                        </a:rPr>
                        <a:t>mar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raogaacyaa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inayaM~NaasaazI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2 to 2.5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qaayarma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va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kovaDa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raogacyaa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inayaM~NaasaazI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6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A^p`a^na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35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esa.DI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p`it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caaoLavao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.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6467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Shivaji01" pitchFamily="2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hivaji01" pitchFamily="2" charset="0"/>
                        </a:rPr>
                        <a:t>tIL</a:t>
                      </a:r>
                      <a:endParaRPr lang="en-US" sz="2400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Shivaji01" pitchFamily="2" charset="0"/>
                        </a:rPr>
                        <a:t>baurSaI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janya</a:t>
                      </a:r>
                      <a:r>
                        <a:rPr lang="en-US" sz="240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dirty="0" err="1" smtClean="0">
                          <a:latin typeface="Shivaji01" pitchFamily="2" charset="0"/>
                        </a:rPr>
                        <a:t>raogaacyaa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inayaM~aNaasaazI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2.5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qaayarama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Shivaji01" pitchFamily="2" charset="0"/>
                        </a:rPr>
                        <a:t>caaoLavao</a:t>
                      </a:r>
                      <a:r>
                        <a:rPr lang="en-US" sz="2400" baseline="0" dirty="0" smtClean="0">
                          <a:latin typeface="Shivaji01" pitchFamily="2" charset="0"/>
                        </a:rPr>
                        <a:t>.</a:t>
                      </a:r>
                      <a:endParaRPr lang="en-US" sz="2400" baseline="0" dirty="0" smtClean="0">
                        <a:latin typeface="Shivaji01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729" name="Rectangle 4"/>
          <p:cNvSpPr>
            <a:spLocks noChangeArrowheads="1"/>
          </p:cNvSpPr>
          <p:nvPr/>
        </p:nvSpPr>
        <p:spPr bwMode="auto">
          <a:xfrm>
            <a:off x="228600" y="152400"/>
            <a:ext cx="8610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latin typeface="Shivaji02" pitchFamily="2" charset="0"/>
              </a:rPr>
              <a:t>ibajap`ik`yaosaazI </a:t>
            </a:r>
            <a:br>
              <a:rPr lang="en-US" sz="2800" b="1">
                <a:latin typeface="Shivaji02" pitchFamily="2" charset="0"/>
              </a:rPr>
            </a:br>
            <a:r>
              <a:rPr lang="en-US" sz="2800" b="1">
                <a:latin typeface="Shivaji02" pitchFamily="2" charset="0"/>
              </a:rPr>
              <a:t>gaLIt Qaanya ipko va AaOYaQao</a:t>
            </a:r>
            <a:endParaRPr 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838200"/>
          </a:xfrm>
        </p:spPr>
        <p:txBody>
          <a:bodyPr>
            <a:normAutofit/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ibajap`ik`yaosaazI </a:t>
            </a:r>
            <a:b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</a:br>
            <a: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nagadI ipko va AaOYaQao</a:t>
            </a:r>
            <a:endParaRPr lang="en-US" sz="240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304800" y="304800"/>
            <a:ext cx="8458200" cy="624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1295400"/>
          <a:ext cx="8229600" cy="5042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072"/>
                <a:gridCol w="1193547"/>
                <a:gridCol w="6462981"/>
              </a:tblGrid>
              <a:tr h="420013"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A.na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ipkacao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naava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ibajap`ik`yaocao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AaOYaQa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 ,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p`maaNa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va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ik`yaa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6118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22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}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sa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Shivaji01" pitchFamily="2" charset="0"/>
                        </a:rPr>
                        <a:t>baoNao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laagavaDIpuvaI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- 100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ila.paNaI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 </a:t>
                      </a:r>
                      <a:r>
                        <a:rPr lang="en-US" dirty="0" smtClean="0">
                          <a:latin typeface="Segoe UI Symbol"/>
                          <a:ea typeface="Segoe UI Symbol"/>
                        </a:rPr>
                        <a:t>+ 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300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ima.laI.ma^laoiqaAa^na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smtClean="0">
                          <a:latin typeface="Segoe UI Symbol"/>
                          <a:ea typeface="Segoe UI Symbol"/>
                        </a:rPr>
                        <a:t>+ 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100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baavaIisTnacaI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 10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imanaITasaazI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baoNao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p`ik`yaa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kravaI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 %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yaamauLo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baurSaIjanya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raoga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va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Kvalao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kIDIcaa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baMdaobast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haotao.tsaoca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A^JaoTaoba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^@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Tr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AaiNa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sfurd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ivarGaLivaNaaro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ijavaaNau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p`maaNa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Anauk`mao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10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iklaao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AaiNa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1.25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iklaao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p`it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100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ila.paNyaata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imasaLuna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kolaolyaa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d`avaNaat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}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saacyaa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iTp</a:t>
                      </a:r>
                      <a:r>
                        <a:rPr lang="en-US" baseline="0" dirty="0" smtClean="0">
                          <a:latin typeface="Shivaji01"/>
                        </a:rPr>
                        <a:t>¹yaa 30 </a:t>
                      </a:r>
                      <a:r>
                        <a:rPr lang="en-US" baseline="0" dirty="0" err="1" smtClean="0">
                          <a:latin typeface="Shivaji01"/>
                        </a:rPr>
                        <a:t>imanaITo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bauDvauna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laagavaD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kravaI.yaamauLo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na~amaQyao</a:t>
                      </a:r>
                      <a:r>
                        <a:rPr lang="en-US" baseline="0" dirty="0" smtClean="0">
                          <a:latin typeface="Shivaji01"/>
                        </a:rPr>
                        <a:t> 50</a:t>
                      </a:r>
                      <a:r>
                        <a:rPr lang="en-US" sz="1400" dirty="0" smtClean="0"/>
                        <a:t>%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tr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sfurdcyaa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maa~ot</a:t>
                      </a:r>
                      <a:r>
                        <a:rPr lang="en-US" baseline="0" dirty="0" smtClean="0">
                          <a:latin typeface="Shivaji01"/>
                        </a:rPr>
                        <a:t> 25</a:t>
                      </a:r>
                      <a:r>
                        <a:rPr lang="en-US" sz="1400" dirty="0" smtClean="0"/>
                        <a:t>%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bacat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haoto</a:t>
                      </a:r>
                      <a:r>
                        <a:rPr lang="en-US" baseline="0" dirty="0" smtClean="0">
                          <a:latin typeface="Shivaji01"/>
                        </a:rPr>
                        <a:t>.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136504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23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Shivaji01" pitchFamily="2" charset="0"/>
                        </a:rPr>
                        <a:t>kapusa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1.mar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va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krpa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raogaacyaa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inayaM~NaasaazI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qaayarma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dirty="0" smtClean="0">
                        <a:latin typeface="Shivaji01" pitchFamily="2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2.hvaotIla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na~acyaa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isqarIkrNaasaazI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1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25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A^JaoTaoba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^@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Tr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A^JaaoisprIlaIyama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p`ik`yaa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kravaI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Shivaji01" pitchFamily="2" charset="0"/>
                        </a:rPr>
                        <a:t>3.kapsaacyaa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ipkacaI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porNaI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saulaBa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haoNyaasaazI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SaoNagaara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k$na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%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yaamaQyao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kapsaacao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ibayaaNao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bauDvauna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Gyaavao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va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saavalaIt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saukvauna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Gyaavao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va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naMtr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porNaI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kravaI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%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yaamauLo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ekmaokaMnaa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icakTuna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basat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naahI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va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porNaI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krNao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saaopo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jaato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.</a:t>
                      </a:r>
                      <a:endParaRPr lang="en-US" dirty="0" smtClean="0">
                        <a:latin typeface="Shivaji01" pitchFamily="2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105003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24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hLd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Shivaji01" pitchFamily="2" charset="0"/>
                        </a:rPr>
                        <a:t>i@vanaa^lafa^sa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25 [-.saI.</a:t>
                      </a:r>
                      <a:r>
                        <a:rPr lang="en-US" dirty="0" smtClean="0">
                          <a:latin typeface="Shivaji01"/>
                        </a:rPr>
                        <a:t>³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20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ima.laI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.</a:t>
                      </a:r>
                      <a:r>
                        <a:rPr lang="en-US" dirty="0" smtClean="0">
                          <a:latin typeface="Shivaji01"/>
                        </a:rPr>
                        <a:t> ´ </a:t>
                      </a:r>
                      <a:r>
                        <a:rPr lang="en-US" dirty="0" smtClean="0">
                          <a:latin typeface="Segoe UI Symbol"/>
                          <a:ea typeface="Segoe UI Symbol"/>
                        </a:rPr>
                        <a:t>+</a:t>
                      </a:r>
                      <a:r>
                        <a:rPr lang="en-US" baseline="0" dirty="0" smtClean="0">
                          <a:latin typeface="Segoe UI Symbol"/>
                          <a:ea typeface="Segoe UI Symbol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kabao-nDIJama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50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Dblau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pI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.</a:t>
                      </a:r>
                      <a:r>
                        <a:rPr lang="en-US" dirty="0" smtClean="0">
                          <a:latin typeface="Shivaji01"/>
                        </a:rPr>
                        <a:t> 10 </a:t>
                      </a:r>
                      <a:r>
                        <a:rPr lang="en-US" dirty="0" err="1" smtClean="0">
                          <a:latin typeface="Shivaji01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.</a:t>
                      </a:r>
                      <a:r>
                        <a:rPr lang="en-US" dirty="0" smtClean="0">
                          <a:latin typeface="Shivaji01"/>
                        </a:rPr>
                        <a:t> ´ </a:t>
                      </a:r>
                      <a:r>
                        <a:rPr lang="en-US" dirty="0" smtClean="0">
                          <a:latin typeface="Segoe UI Symbol"/>
                          <a:ea typeface="Segoe UI Symbol"/>
                        </a:rPr>
                        <a:t>+</a:t>
                      </a:r>
                      <a:r>
                        <a:rPr lang="en-US" baseline="0" dirty="0" smtClean="0">
                          <a:latin typeface="Segoe UI Symbol"/>
                          <a:ea typeface="Segoe UI Symbol"/>
                        </a:rPr>
                        <a:t> 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10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ila.paNaI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DayamaoqaaoeT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30 [-.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saI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.</a:t>
                      </a:r>
                      <a:r>
                        <a:rPr lang="en-US" dirty="0" smtClean="0">
                          <a:latin typeface="Shivaji01"/>
                        </a:rPr>
                        <a:t> ³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10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ima.laI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.</a:t>
                      </a:r>
                      <a:r>
                        <a:rPr lang="en-US" dirty="0" smtClean="0">
                          <a:latin typeface="Shivaji01"/>
                        </a:rPr>
                        <a:t> ´ </a:t>
                      </a:r>
                      <a:r>
                        <a:rPr lang="en-US" dirty="0" smtClean="0">
                          <a:latin typeface="Segoe UI Symbol"/>
                          <a:ea typeface="Segoe UI Symbol"/>
                        </a:rPr>
                        <a:t>+</a:t>
                      </a:r>
                      <a:r>
                        <a:rPr lang="en-US" baseline="0" dirty="0" smtClean="0">
                          <a:latin typeface="Segoe UI Symbol"/>
                          <a:ea typeface="Segoe UI Symbol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  <a:ea typeface="Segoe UI Symbol"/>
                        </a:rPr>
                        <a:t>ma^nkaoJaoba</a:t>
                      </a:r>
                      <a:r>
                        <a:rPr lang="en-US" baseline="0" dirty="0" smtClean="0">
                          <a:latin typeface="Shivaji01" pitchFamily="2" charset="0"/>
                          <a:ea typeface="Segoe UI Symbol"/>
                        </a:rPr>
                        <a:t> 75 </a:t>
                      </a:r>
                      <a:r>
                        <a:rPr lang="en-US" baseline="0" dirty="0" err="1" smtClean="0">
                          <a:latin typeface="Shivaji01" pitchFamily="2" charset="0"/>
                          <a:ea typeface="Segoe UI Symbol"/>
                        </a:rPr>
                        <a:t>Dblau</a:t>
                      </a:r>
                      <a:r>
                        <a:rPr lang="en-US" baseline="0" dirty="0" smtClean="0">
                          <a:latin typeface="Shivaji01" pitchFamily="2" charset="0"/>
                          <a:ea typeface="Segoe UI Symbol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  <a:ea typeface="Segoe UI Symbol"/>
                        </a:rPr>
                        <a:t>pI</a:t>
                      </a:r>
                      <a:r>
                        <a:rPr lang="en-US" baseline="0" dirty="0" smtClean="0">
                          <a:latin typeface="Shivaji01" pitchFamily="2" charset="0"/>
                          <a:ea typeface="Segoe UI Symbol"/>
                        </a:rPr>
                        <a:t>.</a:t>
                      </a:r>
                      <a:r>
                        <a:rPr lang="en-US" dirty="0" smtClean="0">
                          <a:latin typeface="Shivaji01"/>
                        </a:rPr>
                        <a:t> ³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30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.</a:t>
                      </a:r>
                      <a:r>
                        <a:rPr lang="en-US" dirty="0" smtClean="0">
                          <a:latin typeface="Shivaji01"/>
                        </a:rPr>
                        <a:t> ´ </a:t>
                      </a:r>
                      <a:r>
                        <a:rPr lang="en-US" dirty="0" smtClean="0">
                          <a:latin typeface="Segoe UI Symbol"/>
                          <a:ea typeface="Segoe UI Symbol"/>
                        </a:rPr>
                        <a:t>+</a:t>
                      </a:r>
                      <a:r>
                        <a:rPr lang="en-US" baseline="0" dirty="0" smtClean="0">
                          <a:latin typeface="Segoe UI Symbol"/>
                          <a:ea typeface="Segoe UI Symbol"/>
                        </a:rPr>
                        <a:t> 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10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ilaTr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paNyaacao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d`avaNa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100 to 120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iklaao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001000" cy="18288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sz="3200" smtClean="0">
                <a:solidFill>
                  <a:srgbClr val="002060"/>
                </a:solidFill>
                <a:latin typeface="Shivaji01" pitchFamily="2" charset="0"/>
              </a:rPr>
              <a:t>jyaa ibayaaMcao Aakar lahana Asatat %yaa ibayaaMcaI porNaI saulaBa haoNyaasaazI %yaamaQyao lahana AakaracaI vaaLu ikMvaa maatI ima@sa k$na porNaI kolaI jaato ]da.raLo ,maaohrI ,tMbaaKu [.</a:t>
            </a:r>
            <a:endParaRPr lang="en-US" sz="3200" smtClean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1219200"/>
            <a:ext cx="4114800" cy="822305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2060"/>
                </a:solidFill>
                <a:latin typeface="Shivaji02" pitchFamily="2" charset="0"/>
              </a:rPr>
              <a:t>[</a:t>
            </a:r>
            <a:r>
              <a:rPr lang="en-US" sz="3200" b="1" dirty="0" err="1">
                <a:solidFill>
                  <a:srgbClr val="002060"/>
                </a:solidFill>
                <a:latin typeface="Shivaji02" pitchFamily="2" charset="0"/>
              </a:rPr>
              <a:t>tr</a:t>
            </a:r>
            <a:r>
              <a:rPr lang="en-US" sz="3200" b="1" dirty="0">
                <a:solidFill>
                  <a:srgbClr val="002060"/>
                </a:solidFill>
                <a:latin typeface="Shivaji02" pitchFamily="2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Shivaji02" pitchFamily="2" charset="0"/>
              </a:rPr>
              <a:t>mah%vaacyaa</a:t>
            </a:r>
            <a:r>
              <a:rPr lang="en-US" sz="3200" b="1" dirty="0">
                <a:solidFill>
                  <a:srgbClr val="002060"/>
                </a:solidFill>
                <a:latin typeface="Shivaji02" pitchFamily="2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Shivaji02" pitchFamily="2" charset="0"/>
              </a:rPr>
              <a:t>ibajap`ik`yaa</a:t>
            </a:r>
            <a:endParaRPr lang="en-IN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704850"/>
          </a:xfrm>
        </p:spPr>
        <p:txBody>
          <a:bodyPr>
            <a:normAutofit/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en-US" sz="4000" u="sng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ibajap`ik`yaa</a:t>
            </a:r>
            <a:r>
              <a:rPr lang="en-US" sz="4000" u="sng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4000" u="sng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krtanaa</a:t>
            </a:r>
            <a:r>
              <a:rPr lang="en-US" sz="4000" u="sng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4000" u="sng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GyaavayaacaI</a:t>
            </a:r>
            <a:r>
              <a:rPr lang="en-US" sz="4000" u="sng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4000" u="sng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kaLjaI</a:t>
            </a:r>
            <a:endParaRPr lang="en-US" sz="4000" u="sng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525963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Shivaji01" pitchFamily="2" charset="0"/>
              </a:rPr>
              <a:t>ijavaaNau KtacaI ibajap`ik`yaa kolyaanaMtr %yaa ibayaaMvar rasaayainak AaOYaQaaMcaI ibajap`ik`yaa k$ nayao.</a:t>
            </a:r>
          </a:p>
          <a:p>
            <a:pPr eaLnBrk="1" hangingPunct="1"/>
            <a:r>
              <a:rPr lang="en-US" sz="2400" smtClean="0">
                <a:latin typeface="Shivaji01" pitchFamily="2" charset="0"/>
              </a:rPr>
              <a:t> rasaayainak AaOYaQaaMcaI ibajap`ik`yaa krtanaa puZIla kaLjaI GyaavaI.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2800" smtClean="0">
                <a:latin typeface="Shivaji01" pitchFamily="2" charset="0"/>
              </a:rPr>
              <a:t>1</a:t>
            </a:r>
            <a:r>
              <a:rPr lang="en-US" sz="1600" smtClean="0">
                <a:latin typeface="Shivaji01" pitchFamily="2" charset="0"/>
              </a:rPr>
              <a:t>. </a:t>
            </a:r>
            <a:r>
              <a:rPr lang="en-US" sz="2800" smtClean="0">
                <a:latin typeface="Shivaji01" pitchFamily="2" charset="0"/>
              </a:rPr>
              <a:t>hatamaQyao hatmaaojao Gaalaavaot.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2800" smtClean="0">
                <a:latin typeface="Shivaji01" pitchFamily="2" charset="0"/>
              </a:rPr>
              <a:t>2.taoMDavar $maala baaMQaavaa.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2800" smtClean="0">
                <a:latin typeface="Shivaji01" pitchFamily="2" charset="0"/>
              </a:rPr>
              <a:t>3.DaoLyaavar caYmaa vaapravaa.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2800" smtClean="0">
                <a:latin typeface="Shivaji01" pitchFamily="2" charset="0"/>
              </a:rPr>
              <a:t>4.ibajap`ik`yaa krtanaa kaoNa%yaahI p`karcyaa Annaacao saovana k$ nayao.</a:t>
            </a:r>
            <a:endParaRPr lang="en-US" sz="1600" smtClean="0">
              <a:latin typeface="Shivaji01" pitchFamily="2" charset="0"/>
            </a:endParaRPr>
          </a:p>
          <a:p>
            <a:pPr eaLnBrk="1" hangingPunct="1"/>
            <a:r>
              <a:rPr lang="en-US" sz="2400" smtClean="0">
                <a:latin typeface="Shivaji01" pitchFamily="2" charset="0"/>
              </a:rPr>
              <a:t>ibajap`ik`yaa kolyaanaMtr ibayaaNao saavalaIt saukNyaasa zovaavao.</a:t>
            </a:r>
          </a:p>
          <a:p>
            <a:pPr eaLnBrk="1" hangingPunct="1"/>
            <a:r>
              <a:rPr lang="en-US" sz="2400" smtClean="0">
                <a:latin typeface="Shivaji01" pitchFamily="2" charset="0"/>
              </a:rPr>
              <a:t>ibajap`ik`yaa kolaolao ibayaaNao manauYya ikMvaa p`aNyaaMsaazI Anna mhNauna vaap$ nayao.</a:t>
            </a:r>
          </a:p>
          <a:p>
            <a:pPr eaLnBrk="1" hangingPunct="1">
              <a:buFont typeface="Wingdings 2" pitchFamily="18" charset="2"/>
              <a:buNone/>
            </a:pPr>
            <a:endParaRPr lang="en-US" sz="2400" smtClean="0">
              <a:latin typeface="Shivaji01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969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895600"/>
            <a:ext cx="5637312" cy="1143000"/>
          </a:xfrm>
        </p:spPr>
        <p:txBody>
          <a:bodyPr/>
          <a:lstStyle/>
          <a:p>
            <a:r>
              <a:rPr lang="mr-IN" dirty="0" smtClean="0"/>
              <a:t>धन्यवाद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438400"/>
            <a:ext cx="8382000" cy="2514600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Shivaji01" pitchFamily="2" charset="0"/>
              </a:rPr>
              <a:t>1.ibayaaNyaacaI sauPtavasqaa GaalavaNyaasaazI.</a:t>
            </a:r>
            <a:br>
              <a:rPr lang="en-US" sz="4000" smtClean="0">
                <a:latin typeface="Shivaji01" pitchFamily="2" charset="0"/>
              </a:rPr>
            </a:br>
            <a:r>
              <a:rPr lang="en-US" sz="4000" smtClean="0">
                <a:latin typeface="Shivaji01" pitchFamily="2" charset="0"/>
              </a:rPr>
              <a:t>2.ibayaaNyaacaI ]gavaNa xamata vaaZvaNyaasaazI ,</a:t>
            </a:r>
            <a:br>
              <a:rPr lang="en-US" sz="4000" smtClean="0">
                <a:latin typeface="Shivaji01" pitchFamily="2" charset="0"/>
              </a:rPr>
            </a:br>
            <a:r>
              <a:rPr lang="en-US" sz="4000" smtClean="0">
                <a:latin typeface="Shivaji01" pitchFamily="2" charset="0"/>
              </a:rPr>
              <a:t>3.ijavaaNau KtaMcaa vaapr. </a:t>
            </a:r>
            <a:br>
              <a:rPr lang="en-US" sz="4000" smtClean="0">
                <a:latin typeface="Shivaji01" pitchFamily="2" charset="0"/>
              </a:rPr>
            </a:br>
            <a:r>
              <a:rPr lang="en-US" sz="4000" smtClean="0">
                <a:latin typeface="Shivaji01" pitchFamily="2" charset="0"/>
              </a:rPr>
              <a:t>4.raoga va ikDIMpasaUna ipkacaa bacaava krNyaasaazI.</a:t>
            </a:r>
          </a:p>
        </p:txBody>
      </p: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381000" y="381000"/>
            <a:ext cx="8382000" cy="601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4800" dirty="0" err="1">
                <a:solidFill>
                  <a:schemeClr val="bg2">
                    <a:lumMod val="25000"/>
                  </a:schemeClr>
                </a:solidFill>
                <a:latin typeface="Shivaji01" pitchFamily="2" charset="0"/>
              </a:rPr>
              <a:t>ibaja</a:t>
            </a:r>
            <a:r>
              <a:rPr lang="en-US" sz="4800" dirty="0">
                <a:solidFill>
                  <a:schemeClr val="bg2">
                    <a:lumMod val="25000"/>
                  </a:schemeClr>
                </a:solidFill>
                <a:latin typeface="Shivaji01" pitchFamily="2" charset="0"/>
              </a:rPr>
              <a:t> </a:t>
            </a:r>
            <a:r>
              <a:rPr lang="en-US" sz="4800" dirty="0" err="1">
                <a:solidFill>
                  <a:schemeClr val="bg2">
                    <a:lumMod val="25000"/>
                  </a:schemeClr>
                </a:solidFill>
                <a:latin typeface="Shivaji01" pitchFamily="2" charset="0"/>
              </a:rPr>
              <a:t>p`ik`yaocao</a:t>
            </a:r>
            <a:r>
              <a:rPr lang="en-US" sz="4800" dirty="0">
                <a:solidFill>
                  <a:schemeClr val="bg2">
                    <a:lumMod val="25000"/>
                  </a:schemeClr>
                </a:solidFill>
                <a:latin typeface="Shivaji01" pitchFamily="2" charset="0"/>
              </a:rPr>
              <a:t> </a:t>
            </a:r>
            <a:r>
              <a:rPr lang="en-US" sz="4800" dirty="0" err="1">
                <a:solidFill>
                  <a:schemeClr val="bg2">
                    <a:lumMod val="25000"/>
                  </a:schemeClr>
                </a:solidFill>
                <a:latin typeface="Shivaji01" pitchFamily="2" charset="0"/>
              </a:rPr>
              <a:t>p`mauK</a:t>
            </a:r>
            <a:r>
              <a:rPr lang="en-US" sz="4800" dirty="0">
                <a:solidFill>
                  <a:schemeClr val="bg2">
                    <a:lumMod val="25000"/>
                  </a:schemeClr>
                </a:solidFill>
                <a:latin typeface="Shivaji01" pitchFamily="2" charset="0"/>
              </a:rPr>
              <a:t> ]</a:t>
            </a:r>
            <a:r>
              <a:rPr lang="en-US" sz="4800" dirty="0" err="1">
                <a:solidFill>
                  <a:schemeClr val="bg2">
                    <a:lumMod val="25000"/>
                  </a:schemeClr>
                </a:solidFill>
                <a:latin typeface="Shivaji01" pitchFamily="2" charset="0"/>
              </a:rPr>
              <a:t>i_YT</a:t>
            </a:r>
            <a:endParaRPr lang="en-US" sz="4800" kern="0" dirty="0">
              <a:solidFill>
                <a:schemeClr val="bg2">
                  <a:lumMod val="25000"/>
                </a:schemeClr>
              </a:solidFill>
              <a:latin typeface="Shivaji01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838200"/>
          </a:xfrm>
        </p:spPr>
        <p:txBody>
          <a:bodyPr/>
          <a:lstStyle/>
          <a:p>
            <a:pPr marL="53975" algn="ctr" eaLnBrk="1" hangingPunct="1"/>
            <a:r>
              <a:rPr lang="en-US" dirty="0" err="1" smtClean="0">
                <a:latin typeface="Shivaji01" pitchFamily="2" charset="0"/>
              </a:rPr>
              <a:t>ibajap`ik`yaosaazI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AavaSyak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saaih%ya</a:t>
            </a:r>
            <a:endParaRPr lang="en-US" dirty="0" smtClean="0">
              <a:latin typeface="Shivaji01" pitchFamily="2" charset="0"/>
            </a:endParaRPr>
          </a:p>
        </p:txBody>
      </p:sp>
      <p:sp>
        <p:nvSpPr>
          <p:cNvPr id="13315" name="Text Placeholder 2"/>
          <p:cNvSpPr>
            <a:spLocks noGrp="1"/>
          </p:cNvSpPr>
          <p:nvPr>
            <p:ph type="body" sz="half" idx="1"/>
          </p:nvPr>
        </p:nvSpPr>
        <p:spPr>
          <a:xfrm>
            <a:off x="1295400" y="2514600"/>
            <a:ext cx="1905000" cy="44958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3200" dirty="0" err="1" smtClean="0">
                <a:solidFill>
                  <a:schemeClr val="tx2"/>
                </a:solidFill>
                <a:latin typeface="Shivaji01" pitchFamily="2" charset="0"/>
              </a:rPr>
              <a:t>Gamaolao</a:t>
            </a:r>
            <a:endParaRPr lang="en-US" sz="3200" dirty="0" smtClean="0">
              <a:solidFill>
                <a:schemeClr val="tx2"/>
              </a:solidFill>
              <a:latin typeface="Shivaji01" pitchFamily="2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3200" dirty="0" err="1" smtClean="0">
                <a:solidFill>
                  <a:schemeClr val="tx2"/>
                </a:solidFill>
                <a:latin typeface="Shivaji01" pitchFamily="2" charset="0"/>
              </a:rPr>
              <a:t>hatmaaojao</a:t>
            </a:r>
            <a:endParaRPr lang="en-US" sz="3200" dirty="0" smtClean="0">
              <a:solidFill>
                <a:schemeClr val="tx2"/>
              </a:solidFill>
              <a:latin typeface="Shivaji01" pitchFamily="2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3200" dirty="0" err="1" smtClean="0">
                <a:solidFill>
                  <a:schemeClr val="tx2"/>
                </a:solidFill>
                <a:latin typeface="Shivaji01" pitchFamily="2" charset="0"/>
              </a:rPr>
              <a:t>gaa^gala</a:t>
            </a:r>
            <a:endParaRPr lang="en-US" sz="3200" dirty="0" smtClean="0">
              <a:solidFill>
                <a:schemeClr val="tx2"/>
              </a:solidFill>
              <a:latin typeface="Shivaji01" pitchFamily="2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3200" dirty="0" err="1" smtClean="0">
                <a:solidFill>
                  <a:schemeClr val="tx2"/>
                </a:solidFill>
                <a:latin typeface="Shivaji01" pitchFamily="2" charset="0"/>
              </a:rPr>
              <a:t>maask</a:t>
            </a:r>
            <a:r>
              <a:rPr lang="en-US" sz="3200" dirty="0" smtClean="0">
                <a:solidFill>
                  <a:schemeClr val="tx2"/>
                </a:solidFill>
                <a:latin typeface="Shivaji01" pitchFamily="2" charset="0"/>
              </a:rPr>
              <a:t>,</a:t>
            </a:r>
          </a:p>
        </p:txBody>
      </p:sp>
      <p:pic>
        <p:nvPicPr>
          <p:cNvPr id="1331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343400" y="2895600"/>
            <a:ext cx="3405188" cy="3276600"/>
          </a:xfrm>
          <a:noFill/>
        </p:spPr>
      </p:pic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2743200" y="3733800"/>
            <a:ext cx="12954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chemeClr val="tx2"/>
                </a:solidFill>
                <a:latin typeface="Shivaji01" pitchFamily="2" charset="0"/>
              </a:rPr>
              <a:t>paNaI</a:t>
            </a:r>
            <a:endParaRPr lang="en-US" sz="3200" dirty="0">
              <a:solidFill>
                <a:schemeClr val="tx2"/>
              </a:solidFill>
              <a:latin typeface="Shivaji01" pitchFamily="2" charset="0"/>
            </a:endParaRPr>
          </a:p>
          <a:p>
            <a:r>
              <a:rPr lang="en-US" sz="3200" dirty="0" err="1">
                <a:solidFill>
                  <a:schemeClr val="tx2"/>
                </a:solidFill>
                <a:latin typeface="Shivaji01" pitchFamily="2" charset="0"/>
              </a:rPr>
              <a:t>AaOYaQa</a:t>
            </a:r>
            <a:endParaRPr lang="en-US" sz="3200" dirty="0">
              <a:solidFill>
                <a:schemeClr val="tx2"/>
              </a:solidFill>
              <a:latin typeface="Shivaji01" pitchFamily="2" charset="0"/>
            </a:endParaRPr>
          </a:p>
          <a:p>
            <a:r>
              <a:rPr lang="en-US" sz="3200" dirty="0" err="1">
                <a:solidFill>
                  <a:schemeClr val="tx2"/>
                </a:solidFill>
                <a:latin typeface="Shivaji01" pitchFamily="2" charset="0"/>
              </a:rPr>
              <a:t>gaaoNapaT</a:t>
            </a:r>
            <a:endParaRPr lang="en-US" sz="3200" dirty="0">
              <a:solidFill>
                <a:schemeClr val="tx2"/>
              </a:solidFill>
              <a:latin typeface="Shivaji01" pitchFamily="2" charset="0"/>
            </a:endParaRPr>
          </a:p>
          <a:p>
            <a:r>
              <a:rPr lang="en-US" sz="3200" dirty="0" err="1">
                <a:solidFill>
                  <a:schemeClr val="tx2"/>
                </a:solidFill>
                <a:latin typeface="Shivaji01" pitchFamily="2" charset="0"/>
              </a:rPr>
              <a:t>gauL</a:t>
            </a:r>
            <a:endParaRPr lang="en-US" sz="3200" dirty="0">
              <a:solidFill>
                <a:schemeClr val="tx2"/>
              </a:solidFill>
              <a:latin typeface="Shivaji01" pitchFamily="2" charset="0"/>
            </a:endParaRPr>
          </a:p>
          <a:p>
            <a:endParaRPr lang="en-IN" sz="3200" dirty="0">
              <a:solidFill>
                <a:schemeClr val="tx2"/>
              </a:solidFill>
              <a:latin typeface="Shivaji01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95600" y="473075"/>
            <a:ext cx="3505200" cy="82232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latin typeface="Shivaji02" pitchFamily="2" charset="0"/>
              </a:rPr>
              <a:t>ibayaaNyaacaI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latin typeface="Shivaji02" pitchFamily="2" charset="0"/>
              </a:rPr>
              <a:t>sauPtavasqaa</a:t>
            </a:r>
            <a:endParaRPr lang="en-IN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1390650"/>
            <a:ext cx="77724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vaatavarNaat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yaaogya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va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Anaukula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GaTk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Asatanaa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AMkurNaxama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ibayaa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$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jat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naahI.ASaa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ibayaaMcyaa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Avasqaolaa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sauPtavasqaa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mhNatat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.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vaogavaogaLyaa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ibayaMamaQyao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sauPtavasqaocaa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kalavaQaIcaa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vaogavaogaLa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Asatao.tao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kahI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idvasaapasauna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kahI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mahInyaaMpya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-Mt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Asau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Saktao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.</a:t>
            </a:r>
            <a:endParaRPr lang="en-IN" sz="20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2759075"/>
            <a:ext cx="3505200" cy="82232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latin typeface="Shivaji02" pitchFamily="2" charset="0"/>
              </a:rPr>
              <a:t>sauPtavasqaocaI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latin typeface="Shivaji02" pitchFamily="2" charset="0"/>
              </a:rPr>
              <a:t>karNao</a:t>
            </a:r>
            <a:endParaRPr lang="en-IN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1000" y="4057650"/>
            <a:ext cx="85344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AutoNum type="arabicPeriod"/>
            </a:pPr>
            <a:r>
              <a:rPr lang="en-US" sz="2400" dirty="0" err="1">
                <a:latin typeface="Shivaji01" pitchFamily="2" charset="0"/>
              </a:rPr>
              <a:t>kahI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ibayaaMcao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AavarNa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kzINa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Asato.%yaamauLo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paNaI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va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Aa^i@sajana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Aat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iSa</a:t>
            </a:r>
            <a:r>
              <a:rPr lang="en-US" sz="2400" dirty="0">
                <a:latin typeface="Shivaji01" pitchFamily="2" charset="0"/>
              </a:rPr>
              <a:t>$ </a:t>
            </a:r>
            <a:r>
              <a:rPr lang="en-US" sz="2400" dirty="0" err="1">
                <a:latin typeface="Shivaji01" pitchFamily="2" charset="0"/>
              </a:rPr>
              <a:t>Sakt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naahI</a:t>
            </a:r>
            <a:r>
              <a:rPr lang="en-US" sz="2400" dirty="0">
                <a:latin typeface="Shivaji01" pitchFamily="2" charset="0"/>
              </a:rPr>
              <a:t>.</a:t>
            </a:r>
          </a:p>
          <a:p>
            <a:pPr>
              <a:buFontTx/>
              <a:buAutoNum type="arabicPeriod" startAt="2"/>
            </a:pPr>
            <a:r>
              <a:rPr lang="en-US" sz="2400" dirty="0" err="1">
                <a:latin typeface="Shivaji01" pitchFamily="2" charset="0"/>
              </a:rPr>
              <a:t>kahI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p@va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ibayaaMmaQaIla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baIjagaBa</a:t>
            </a:r>
            <a:r>
              <a:rPr lang="en-US" sz="2400" dirty="0">
                <a:latin typeface="Shivaji01" pitchFamily="2" charset="0"/>
              </a:rPr>
              <a:t>- </a:t>
            </a:r>
            <a:r>
              <a:rPr lang="en-US" sz="2400" dirty="0" err="1">
                <a:latin typeface="Shivaji01" pitchFamily="2" charset="0"/>
              </a:rPr>
              <a:t>puNa</a:t>
            </a:r>
            <a:r>
              <a:rPr lang="en-US" sz="2400" dirty="0">
                <a:latin typeface="Shivaji01" pitchFamily="2" charset="0"/>
              </a:rPr>
              <a:t>- </a:t>
            </a:r>
            <a:r>
              <a:rPr lang="en-US" sz="2400" dirty="0" err="1">
                <a:latin typeface="Shivaji01" pitchFamily="2" charset="0"/>
              </a:rPr>
              <a:t>vaaZlaolaa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nasatao</a:t>
            </a:r>
            <a:r>
              <a:rPr lang="en-US" sz="2400" dirty="0">
                <a:latin typeface="Shivaji01" pitchFamily="2" charset="0"/>
              </a:rPr>
              <a:t> %</a:t>
            </a:r>
            <a:r>
              <a:rPr lang="en-US" sz="2400" dirty="0" err="1">
                <a:latin typeface="Shivaji01" pitchFamily="2" charset="0"/>
              </a:rPr>
              <a:t>yaamauLo</a:t>
            </a:r>
            <a:r>
              <a:rPr lang="en-US" sz="2400" dirty="0">
                <a:latin typeface="Shivaji01" pitchFamily="2" charset="0"/>
              </a:rPr>
              <a:t> %</a:t>
            </a:r>
            <a:r>
              <a:rPr lang="en-US" sz="2400" dirty="0" err="1">
                <a:latin typeface="Shivaji01" pitchFamily="2" charset="0"/>
              </a:rPr>
              <a:t>yaaMcao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AMkurNa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haot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naahI</a:t>
            </a:r>
            <a:r>
              <a:rPr lang="en-US" sz="2400" dirty="0">
                <a:latin typeface="Shivaji01" pitchFamily="2" charset="0"/>
              </a:rPr>
              <a:t>.</a:t>
            </a:r>
          </a:p>
          <a:p>
            <a:pPr>
              <a:buFontTx/>
              <a:buAutoNum type="arabicPeriod" startAt="2"/>
            </a:pPr>
            <a:r>
              <a:rPr lang="en-US" sz="2400" dirty="0" err="1">
                <a:latin typeface="Shivaji01" pitchFamily="2" charset="0"/>
              </a:rPr>
              <a:t>ibaT$T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saar#yaa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ibayaaMt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kahI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AMkurNa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raoQak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rasaayainak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d`vya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tyaar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haotat</a:t>
            </a:r>
            <a:r>
              <a:rPr lang="en-US" sz="2400" dirty="0">
                <a:latin typeface="Shivaji01" pitchFamily="2" charset="0"/>
              </a:rPr>
              <a:t>.</a:t>
            </a:r>
          </a:p>
          <a:p>
            <a:r>
              <a:rPr lang="en-US" sz="2400" dirty="0">
                <a:latin typeface="Shivaji01" pitchFamily="2" charset="0"/>
              </a:rPr>
              <a:t>   %</a:t>
            </a:r>
            <a:r>
              <a:rPr lang="en-US" sz="2400" dirty="0" err="1">
                <a:latin typeface="Shivaji01" pitchFamily="2" charset="0"/>
              </a:rPr>
              <a:t>yaamauLo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AMkurNa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p`ik`yaa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haot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naahI</a:t>
            </a:r>
            <a:r>
              <a:rPr lang="en-US" sz="2400" dirty="0">
                <a:latin typeface="Shivaji01" pitchFamily="2" charset="0"/>
              </a:rPr>
              <a:t>.</a:t>
            </a:r>
          </a:p>
          <a:p>
            <a:r>
              <a:rPr lang="en-US" sz="2000" dirty="0">
                <a:solidFill>
                  <a:schemeClr val="tx2"/>
                </a:solidFill>
                <a:latin typeface="Shivaji01" pitchFamily="2" charset="0"/>
              </a:rPr>
              <a:t>   </a:t>
            </a:r>
            <a:r>
              <a:rPr lang="en-US" sz="2800" dirty="0">
                <a:solidFill>
                  <a:schemeClr val="tx2"/>
                </a:solidFill>
                <a:latin typeface="Shivaji01" pitchFamily="2" charset="0"/>
              </a:rPr>
              <a:t>]</a:t>
            </a:r>
            <a:r>
              <a:rPr lang="en-US" sz="2800" dirty="0" err="1">
                <a:solidFill>
                  <a:schemeClr val="tx2"/>
                </a:solidFill>
                <a:latin typeface="Shivaji01" pitchFamily="2" charset="0"/>
              </a:rPr>
              <a:t>da.kaOmaairna</a:t>
            </a:r>
            <a:r>
              <a:rPr lang="en-US" sz="2800" dirty="0">
                <a:solidFill>
                  <a:schemeClr val="tx2"/>
                </a:solidFill>
                <a:latin typeface="Shivaji01" pitchFamily="2" charset="0"/>
              </a:rPr>
              <a:t> ho </a:t>
            </a:r>
            <a:r>
              <a:rPr lang="en-US" sz="2800" dirty="0" err="1">
                <a:solidFill>
                  <a:schemeClr val="tx2"/>
                </a:solidFill>
                <a:latin typeface="Shivaji01" pitchFamily="2" charset="0"/>
              </a:rPr>
              <a:t>baIjaaMkurNaraoQak</a:t>
            </a:r>
            <a:r>
              <a:rPr lang="en-US" sz="2800" dirty="0">
                <a:solidFill>
                  <a:schemeClr val="tx2"/>
                </a:solidFill>
                <a:latin typeface="Shivaji01" pitchFamily="2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Shivaji01" pitchFamily="2" charset="0"/>
              </a:rPr>
              <a:t>d`vya</a:t>
            </a:r>
            <a:r>
              <a:rPr lang="en-US" sz="2800" dirty="0">
                <a:solidFill>
                  <a:schemeClr val="tx2"/>
                </a:solidFill>
                <a:latin typeface="Shivaji01" pitchFamily="2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Shivaji01" pitchFamily="2" charset="0"/>
              </a:rPr>
              <a:t>ibayaaMmaQyao</a:t>
            </a:r>
            <a:r>
              <a:rPr lang="en-US" sz="2800" dirty="0">
                <a:solidFill>
                  <a:schemeClr val="tx2"/>
                </a:solidFill>
                <a:latin typeface="Shivaji01" pitchFamily="2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Shivaji01" pitchFamily="2" charset="0"/>
              </a:rPr>
              <a:t>AaZLto</a:t>
            </a:r>
            <a:r>
              <a:rPr lang="en-US" sz="2800" dirty="0">
                <a:solidFill>
                  <a:schemeClr val="tx2"/>
                </a:solidFill>
                <a:latin typeface="Shivaji01" pitchFamily="2" charset="0"/>
              </a:rPr>
              <a:t>.</a:t>
            </a:r>
          </a:p>
          <a:p>
            <a:endParaRPr lang="en-US" sz="2400" dirty="0">
              <a:latin typeface="Shivaji01" pitchFamily="2" charset="0"/>
            </a:endParaRPr>
          </a:p>
          <a:p>
            <a:endParaRPr lang="en-IN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50000"/>
              </a:spcBef>
            </a:pPr>
            <a:endParaRPr lang="en-US" sz="2400" b="1">
              <a:latin typeface="Times New Roman" charset="0"/>
            </a:endParaRP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381000" y="381000"/>
            <a:ext cx="8458200" cy="609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81000" y="1524000"/>
            <a:ext cx="84582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u="sng" dirty="0" err="1">
                <a:latin typeface="Shivaji02" pitchFamily="2" charset="0"/>
              </a:rPr>
              <a:t>ibajap`ik`yaa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puZIla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vaogavaogaLyaa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p`karo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krtat</a:t>
            </a:r>
            <a:r>
              <a:rPr lang="en-US" sz="2000" b="1" u="sng" dirty="0">
                <a:latin typeface="Shivaji02" pitchFamily="2" charset="0"/>
              </a:rPr>
              <a:t>  : </a:t>
            </a:r>
          </a:p>
          <a:p>
            <a:pPr>
              <a:defRPr/>
            </a:pPr>
            <a:endParaRPr lang="en-US" sz="2000" b="1" u="sng" dirty="0">
              <a:latin typeface="Shivaji02" pitchFamily="2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u="sng" dirty="0" err="1">
                <a:latin typeface="Shivaji02" pitchFamily="2" charset="0"/>
              </a:rPr>
              <a:t>ibayaaNyaacao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kvaca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GaasaNao</a:t>
            </a:r>
            <a:r>
              <a:rPr lang="en-US" sz="2000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sz="2000" dirty="0">
                <a:latin typeface="Shivaji02" pitchFamily="2" charset="0"/>
              </a:rPr>
              <a:t>                           </a:t>
            </a:r>
            <a:r>
              <a:rPr lang="en-US" sz="2000" dirty="0" err="1">
                <a:latin typeface="Shivaji01" pitchFamily="2" charset="0"/>
              </a:rPr>
              <a:t>kahI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ibayaaMcao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kvaca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Kup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TNak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ikMvaa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jaaD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AsalyaamauLo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ibayaaMt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paNaI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Aa^i@sajana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kahIca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iSart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naahI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AaiNa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ibayaaMcao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AMkurNa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haot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naahI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ASaa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KDbaDIt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</a:t>
            </a:r>
            <a:r>
              <a:rPr lang="en-US" sz="2000" dirty="0" err="1">
                <a:latin typeface="Shivaji01"/>
              </a:rPr>
              <a:t>RzBaagaavar</a:t>
            </a:r>
            <a:r>
              <a:rPr lang="en-US" sz="2000" dirty="0">
                <a:latin typeface="Shivaji01"/>
              </a:rPr>
              <a:t> </a:t>
            </a:r>
            <a:r>
              <a:rPr lang="en-US" sz="2000" dirty="0" err="1">
                <a:latin typeface="Shivaji01"/>
              </a:rPr>
              <a:t>GaasalyaamauLo</a:t>
            </a:r>
            <a:r>
              <a:rPr lang="en-US" sz="2000" dirty="0">
                <a:latin typeface="Shivaji01"/>
              </a:rPr>
              <a:t> %</a:t>
            </a:r>
            <a:r>
              <a:rPr lang="en-US" sz="2000" dirty="0" err="1">
                <a:latin typeface="Shivaji01"/>
              </a:rPr>
              <a:t>yaa</a:t>
            </a:r>
            <a:r>
              <a:rPr lang="en-US" sz="2000" dirty="0">
                <a:latin typeface="Shivaji01"/>
              </a:rPr>
              <a:t> </a:t>
            </a:r>
            <a:r>
              <a:rPr lang="en-US" sz="2000" dirty="0" err="1">
                <a:latin typeface="Shivaji01"/>
              </a:rPr>
              <a:t>izsauL</a:t>
            </a:r>
            <a:r>
              <a:rPr lang="en-US" sz="2000" dirty="0">
                <a:latin typeface="Shivaji01"/>
              </a:rPr>
              <a:t> </a:t>
            </a:r>
            <a:r>
              <a:rPr lang="en-US" sz="2000" dirty="0" err="1">
                <a:latin typeface="Shivaji01"/>
              </a:rPr>
              <a:t>haotat.yaamauLo</a:t>
            </a:r>
            <a:r>
              <a:rPr lang="en-US" sz="2000" dirty="0">
                <a:latin typeface="Shivaji01"/>
              </a:rPr>
              <a:t> </a:t>
            </a:r>
            <a:r>
              <a:rPr lang="en-US" sz="2000" dirty="0" err="1">
                <a:latin typeface="Shivaji01"/>
              </a:rPr>
              <a:t>baI</a:t>
            </a:r>
            <a:r>
              <a:rPr lang="en-US" sz="2000" dirty="0">
                <a:latin typeface="Shivaji01"/>
              </a:rPr>
              <a:t> </a:t>
            </a:r>
            <a:r>
              <a:rPr lang="en-US" sz="2000" dirty="0" err="1">
                <a:latin typeface="Shivaji01"/>
              </a:rPr>
              <a:t>maQyao</a:t>
            </a:r>
            <a:r>
              <a:rPr lang="en-US" sz="2000" dirty="0">
                <a:latin typeface="Shivaji01"/>
              </a:rPr>
              <a:t> </a:t>
            </a:r>
            <a:r>
              <a:rPr lang="en-US" sz="2000" dirty="0" err="1">
                <a:latin typeface="Shivaji01"/>
              </a:rPr>
              <a:t>paNaI</a:t>
            </a:r>
            <a:r>
              <a:rPr lang="en-US" sz="2000" dirty="0">
                <a:latin typeface="Shivaji01"/>
              </a:rPr>
              <a:t> </a:t>
            </a:r>
            <a:r>
              <a:rPr lang="en-US" sz="2000" dirty="0" err="1">
                <a:latin typeface="Shivaji01"/>
              </a:rPr>
              <a:t>SaaoYalao</a:t>
            </a:r>
            <a:r>
              <a:rPr lang="en-US" sz="2000" dirty="0">
                <a:latin typeface="Shivaji01"/>
              </a:rPr>
              <a:t> </a:t>
            </a:r>
            <a:r>
              <a:rPr lang="en-US" sz="2000" dirty="0" err="1">
                <a:latin typeface="Shivaji01"/>
              </a:rPr>
              <a:t>jaato</a:t>
            </a:r>
            <a:r>
              <a:rPr lang="en-US" sz="2000" dirty="0">
                <a:latin typeface="Shivaji01"/>
              </a:rPr>
              <a:t> </a:t>
            </a:r>
            <a:r>
              <a:rPr lang="en-US" sz="2000" dirty="0" err="1">
                <a:latin typeface="Shivaji01"/>
              </a:rPr>
              <a:t>va</a:t>
            </a:r>
            <a:r>
              <a:rPr lang="en-US" sz="2000" dirty="0">
                <a:latin typeface="Shivaji01"/>
              </a:rPr>
              <a:t> </a:t>
            </a:r>
            <a:r>
              <a:rPr lang="en-US" sz="2000" dirty="0" err="1">
                <a:latin typeface="Shivaji01"/>
              </a:rPr>
              <a:t>baIjaaMkurNaalaa</a:t>
            </a:r>
            <a:r>
              <a:rPr lang="en-US" sz="2000" dirty="0">
                <a:latin typeface="Shivaji01"/>
              </a:rPr>
              <a:t> </a:t>
            </a:r>
            <a:r>
              <a:rPr lang="en-US" sz="2000" dirty="0" err="1">
                <a:latin typeface="Shivaji01"/>
              </a:rPr>
              <a:t>madt</a:t>
            </a:r>
            <a:r>
              <a:rPr lang="en-US" sz="2000" dirty="0">
                <a:latin typeface="Shivaji01"/>
              </a:rPr>
              <a:t> </a:t>
            </a:r>
            <a:r>
              <a:rPr lang="en-US" sz="2000" dirty="0" err="1">
                <a:latin typeface="Shivaji01"/>
              </a:rPr>
              <a:t>haoto</a:t>
            </a:r>
            <a:r>
              <a:rPr lang="en-US" sz="2000" dirty="0">
                <a:latin typeface="Shivaji01"/>
              </a:rPr>
              <a:t>.]</a:t>
            </a:r>
            <a:r>
              <a:rPr lang="en-US" sz="2000" dirty="0" err="1">
                <a:latin typeface="Shivaji01"/>
              </a:rPr>
              <a:t>da</a:t>
            </a:r>
            <a:r>
              <a:rPr lang="en-US" sz="2000" dirty="0">
                <a:latin typeface="Shivaji01"/>
              </a:rPr>
              <a:t> : 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krTaolaI</a:t>
            </a:r>
            <a:r>
              <a:rPr lang="en-US" sz="2000" dirty="0">
                <a:latin typeface="Shivaji01" pitchFamily="2" charset="0"/>
              </a:rPr>
              <a:t> ,</a:t>
            </a:r>
            <a:r>
              <a:rPr lang="en-US" sz="2000" dirty="0" err="1">
                <a:latin typeface="Shivaji01" pitchFamily="2" charset="0"/>
              </a:rPr>
              <a:t>baaor</a:t>
            </a:r>
            <a:r>
              <a:rPr lang="en-US" sz="2000" dirty="0">
                <a:latin typeface="Shivaji01" pitchFamily="2" charset="0"/>
              </a:rPr>
              <a:t> ,</a:t>
            </a:r>
            <a:r>
              <a:rPr lang="en-US" sz="2000" dirty="0" err="1">
                <a:latin typeface="Shivaji01" pitchFamily="2" charset="0"/>
              </a:rPr>
              <a:t>icaMca</a:t>
            </a:r>
            <a:r>
              <a:rPr lang="en-US" sz="2000" dirty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r>
              <a:rPr lang="en-US" sz="2000" b="1" dirty="0">
                <a:latin typeface="Shivaji01" pitchFamily="2" charset="0"/>
              </a:rPr>
              <a:t>2.	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ibayaaNao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paNyaat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iBajavaNao</a:t>
            </a:r>
            <a:r>
              <a:rPr lang="en-US" sz="2000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sz="2000" dirty="0">
                <a:latin typeface="Shivaji02" pitchFamily="2" charset="0"/>
              </a:rPr>
              <a:t>                           </a:t>
            </a:r>
            <a:r>
              <a:rPr lang="en-US" sz="2000" dirty="0" err="1">
                <a:latin typeface="Shivaji01" pitchFamily="2" charset="0"/>
              </a:rPr>
              <a:t>baI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paNyaat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iBajaivalyaamauLo</a:t>
            </a:r>
            <a:r>
              <a:rPr lang="en-US" sz="2000" dirty="0">
                <a:latin typeface="Shivaji01" pitchFamily="2" charset="0"/>
              </a:rPr>
              <a:t> %</a:t>
            </a:r>
            <a:r>
              <a:rPr lang="en-US" sz="2000" dirty="0" err="1">
                <a:latin typeface="Shivaji01" pitchFamily="2" charset="0"/>
              </a:rPr>
              <a:t>yaavarIla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kvaca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narma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pDto.tsaoca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ibayaaNyaat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Asalaolao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AMkurNa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ivaraoQak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rsaayana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paNyaat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ivarGaLuna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baahor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pDto</a:t>
            </a:r>
            <a:r>
              <a:rPr lang="en-US" sz="2000" dirty="0">
                <a:latin typeface="Shivaji01" pitchFamily="2" charset="0"/>
              </a:rPr>
              <a:t> %</a:t>
            </a:r>
            <a:r>
              <a:rPr lang="en-US" sz="2000" dirty="0" err="1">
                <a:latin typeface="Shivaji01" pitchFamily="2" charset="0"/>
              </a:rPr>
              <a:t>yaamauLo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ibayaaMcao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AMkurNa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lavakrca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haoNyaasa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madt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haoto</a:t>
            </a:r>
            <a:r>
              <a:rPr lang="en-US" sz="2000" dirty="0">
                <a:latin typeface="Shivaji01" pitchFamily="2" charset="0"/>
              </a:rPr>
              <a:t>. ]</a:t>
            </a:r>
            <a:r>
              <a:rPr lang="en-US" sz="2000" dirty="0" err="1">
                <a:latin typeface="Shivaji01" pitchFamily="2" charset="0"/>
              </a:rPr>
              <a:t>da</a:t>
            </a:r>
            <a:r>
              <a:rPr lang="en-US" sz="2000" dirty="0">
                <a:latin typeface="Shivaji01" pitchFamily="2" charset="0"/>
              </a:rPr>
              <a:t>. </a:t>
            </a:r>
            <a:r>
              <a:rPr lang="en-US" sz="2000" dirty="0" err="1">
                <a:latin typeface="Shivaji01" pitchFamily="2" charset="0"/>
              </a:rPr>
              <a:t>kakDIvagaI-ya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Baajyaa</a:t>
            </a:r>
            <a:r>
              <a:rPr lang="en-US" sz="2000" dirty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r>
              <a:rPr lang="en-US" sz="2000" b="1" dirty="0">
                <a:latin typeface="Shivaji01" pitchFamily="2" charset="0"/>
              </a:rPr>
              <a:t>3.	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Aamlaacaa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vaapr</a:t>
            </a:r>
            <a:r>
              <a:rPr lang="en-US" sz="2000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sz="2000" dirty="0">
                <a:latin typeface="Shivaji02" pitchFamily="2" charset="0"/>
              </a:rPr>
              <a:t>                   </a:t>
            </a:r>
            <a:r>
              <a:rPr lang="en-US" sz="2000" dirty="0" err="1">
                <a:latin typeface="Shivaji01" pitchFamily="2" charset="0"/>
              </a:rPr>
              <a:t>ibayaaNao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tIva</a:t>
            </a:r>
            <a:r>
              <a:rPr lang="en-US" sz="2000" dirty="0">
                <a:latin typeface="Shivaji01" pitchFamily="2" charset="0"/>
              </a:rPr>
              <a:t>` </a:t>
            </a:r>
            <a:r>
              <a:rPr lang="en-US" sz="2000" dirty="0" err="1">
                <a:latin typeface="Shivaji01" pitchFamily="2" charset="0"/>
              </a:rPr>
              <a:t>Aamlaat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qaaoDa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vaoL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bauDvauna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kaZlyaasa</a:t>
            </a:r>
            <a:r>
              <a:rPr lang="en-US" sz="2000" dirty="0">
                <a:latin typeface="Shivaji01" pitchFamily="2" charset="0"/>
              </a:rPr>
              <a:t> %</a:t>
            </a:r>
            <a:r>
              <a:rPr lang="en-US" sz="2000" dirty="0" err="1">
                <a:latin typeface="Shivaji01" pitchFamily="2" charset="0"/>
              </a:rPr>
              <a:t>yaacao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kzINa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kvaca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narma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pDuna</a:t>
            </a:r>
            <a:r>
              <a:rPr lang="en-US" sz="2000" dirty="0">
                <a:latin typeface="Shivaji01" pitchFamily="2" charset="0"/>
              </a:rPr>
              <a:t> %</a:t>
            </a:r>
            <a:r>
              <a:rPr lang="en-US" sz="2000" dirty="0" err="1">
                <a:latin typeface="Shivaji01" pitchFamily="2" charset="0"/>
              </a:rPr>
              <a:t>yaat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paNaI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SaaoYaNyaasa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madt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haoto.yaakrIta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itva</a:t>
            </a:r>
            <a:r>
              <a:rPr lang="en-US" sz="2000" dirty="0">
                <a:latin typeface="Shivaji01" pitchFamily="2" charset="0"/>
              </a:rPr>
              <a:t>` </a:t>
            </a:r>
            <a:r>
              <a:rPr lang="en-US" sz="2000" dirty="0" err="1">
                <a:latin typeface="Shivaji01" pitchFamily="2" charset="0"/>
              </a:rPr>
              <a:t>salFyaurIk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A^isaDcaa</a:t>
            </a:r>
            <a:r>
              <a:rPr lang="en-US" sz="2000" dirty="0">
                <a:latin typeface="Shivaji01" pitchFamily="2" charset="0"/>
              </a:rPr>
              <a:t> ]</a:t>
            </a:r>
            <a:r>
              <a:rPr lang="en-US" sz="2000" dirty="0" err="1">
                <a:latin typeface="Shivaji01" pitchFamily="2" charset="0"/>
              </a:rPr>
              <a:t>pyaaoga</a:t>
            </a:r>
            <a:r>
              <a:rPr lang="en-US" sz="2000" dirty="0">
                <a:latin typeface="Shivaji01" pitchFamily="2" charset="0"/>
              </a:rPr>
              <a:t> krtat.yaa </a:t>
            </a:r>
            <a:r>
              <a:rPr lang="en-US" sz="2000" dirty="0" err="1">
                <a:latin typeface="Shivaji01" pitchFamily="2" charset="0"/>
              </a:rPr>
              <a:t>Aamlaat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ibayaaNao</a:t>
            </a:r>
            <a:r>
              <a:rPr lang="en-US" sz="2000" dirty="0">
                <a:latin typeface="Shivaji01" pitchFamily="2" charset="0"/>
              </a:rPr>
              <a:t> 1 to 2 </a:t>
            </a:r>
            <a:r>
              <a:rPr lang="en-US" sz="2000" dirty="0" err="1">
                <a:latin typeface="Shivaji01" pitchFamily="2" charset="0"/>
              </a:rPr>
              <a:t>imanaITo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bauDvauna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kaZavao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p`ik`yaonaMtr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ibayaaNao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vaah%yaa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paNyaat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svacC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Qauvauna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poravao</a:t>
            </a:r>
            <a:r>
              <a:rPr lang="en-US" sz="2000" dirty="0">
                <a:latin typeface="Shivaji01" pitchFamily="2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762000"/>
            <a:ext cx="2743200" cy="735747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algn="ctr" eaLnBrk="0" hangingPunct="0">
              <a:spcBef>
                <a:spcPct val="50000"/>
              </a:spcBef>
              <a:defRPr/>
            </a:pPr>
            <a:r>
              <a:rPr lang="en-US" sz="2800" b="1" dirty="0" err="1">
                <a:latin typeface="Shivaji02" pitchFamily="2" charset="0"/>
              </a:rPr>
              <a:t>ibajap`ik`yaa</a:t>
            </a:r>
            <a:r>
              <a:rPr lang="en-US" sz="2800" b="1" dirty="0">
                <a:latin typeface="Shivaji02" pitchFamily="2" charset="0"/>
              </a:rPr>
              <a:t> </a:t>
            </a:r>
            <a:r>
              <a:rPr lang="en-US" sz="2800" b="1" dirty="0" err="1">
                <a:latin typeface="Shivaji02" pitchFamily="2" charset="0"/>
              </a:rPr>
              <a:t>krNao</a:t>
            </a:r>
            <a:endParaRPr lang="en-US" sz="2800" b="1" dirty="0">
              <a:latin typeface="Times New Roman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381000" y="533400"/>
            <a:ext cx="8458200" cy="533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>
              <a:defRPr/>
            </a:pPr>
            <a:r>
              <a:rPr lang="en-US" b="1" dirty="0">
                <a:latin typeface="Shivaji02" pitchFamily="2" charset="0"/>
              </a:rPr>
              <a:t>4.	</a:t>
            </a:r>
            <a:r>
              <a:rPr lang="en-US" b="1" u="sng" dirty="0" err="1">
                <a:latin typeface="Shivaji02" pitchFamily="2" charset="0"/>
              </a:rPr>
              <a:t>AtI</a:t>
            </a:r>
            <a:r>
              <a:rPr lang="en-US" b="1" u="sng" dirty="0">
                <a:latin typeface="Shivaji02" pitchFamily="2" charset="0"/>
              </a:rPr>
              <a:t> </a:t>
            </a:r>
            <a:r>
              <a:rPr lang="en-US" b="1" u="sng" dirty="0" err="1">
                <a:latin typeface="Shivaji02" pitchFamily="2" charset="0"/>
              </a:rPr>
              <a:t>qaMD</a:t>
            </a:r>
            <a:r>
              <a:rPr lang="en-US" b="1" u="sng" dirty="0">
                <a:latin typeface="Shivaji02" pitchFamily="2" charset="0"/>
              </a:rPr>
              <a:t> </a:t>
            </a:r>
            <a:r>
              <a:rPr lang="en-US" b="1" u="sng" dirty="0" err="1">
                <a:latin typeface="Shivaji02" pitchFamily="2" charset="0"/>
              </a:rPr>
              <a:t>jalap`ik`yaa</a:t>
            </a:r>
            <a:r>
              <a:rPr lang="en-US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dirty="0">
                <a:latin typeface="Shivaji02" pitchFamily="2" charset="0"/>
              </a:rPr>
              <a:t>                      </a:t>
            </a:r>
            <a:r>
              <a:rPr lang="en-US" dirty="0" err="1">
                <a:latin typeface="Shivaji01" pitchFamily="2" charset="0"/>
              </a:rPr>
              <a:t>kahI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ibayaaMnaa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Aaolasar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AtI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qaMD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tapmaana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idlao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Asata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AMkurNa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eksaarKo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AaiNa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lavakr</a:t>
            </a:r>
            <a:r>
              <a:rPr lang="en-US" dirty="0">
                <a:latin typeface="Shivaji01" pitchFamily="2" charset="0"/>
              </a:rPr>
              <a:t> haoto.yaa    </a:t>
            </a:r>
          </a:p>
          <a:p>
            <a:pPr marL="457200" indent="-457200">
              <a:defRPr/>
            </a:pPr>
            <a:r>
              <a:rPr lang="en-US" dirty="0">
                <a:latin typeface="Shivaji01" pitchFamily="2" charset="0"/>
              </a:rPr>
              <a:t>                              </a:t>
            </a:r>
            <a:r>
              <a:rPr lang="en-US" dirty="0" err="1">
                <a:latin typeface="Shivaji01" pitchFamily="2" charset="0"/>
              </a:rPr>
              <a:t>p</a:t>
            </a:r>
            <a:r>
              <a:rPr lang="en-US" dirty="0" err="1">
                <a:latin typeface="Shivaji01"/>
              </a:rPr>
              <a:t>wtIt</a:t>
            </a:r>
            <a:r>
              <a:rPr lang="en-US" dirty="0">
                <a:latin typeface="Shivaji01"/>
              </a:rPr>
              <a:t> </a:t>
            </a:r>
            <a:r>
              <a:rPr lang="en-US" dirty="0" err="1">
                <a:latin typeface="Shivaji01"/>
              </a:rPr>
              <a:t>baI</a:t>
            </a:r>
            <a:r>
              <a:rPr lang="en-US" dirty="0">
                <a:latin typeface="Shivaji01"/>
              </a:rPr>
              <a:t> </a:t>
            </a:r>
            <a:r>
              <a:rPr lang="en-US" dirty="0" err="1">
                <a:latin typeface="Shivaji01"/>
              </a:rPr>
              <a:t>paNyaat</a:t>
            </a:r>
            <a:r>
              <a:rPr lang="en-US" dirty="0">
                <a:latin typeface="Shivaji01"/>
              </a:rPr>
              <a:t> 12 to 24 </a:t>
            </a:r>
            <a:r>
              <a:rPr lang="en-US" dirty="0" err="1">
                <a:latin typeface="Shivaji01"/>
              </a:rPr>
              <a:t>tasa</a:t>
            </a:r>
            <a:r>
              <a:rPr lang="en-US" dirty="0">
                <a:latin typeface="Shivaji01"/>
              </a:rPr>
              <a:t> </a:t>
            </a:r>
            <a:r>
              <a:rPr lang="en-US" dirty="0" err="1">
                <a:latin typeface="Shivaji01"/>
              </a:rPr>
              <a:t>iBajavatat.naMtr</a:t>
            </a:r>
            <a:r>
              <a:rPr lang="en-US" dirty="0">
                <a:latin typeface="Shivaji01"/>
              </a:rPr>
              <a:t> </a:t>
            </a:r>
            <a:r>
              <a:rPr lang="en-US" dirty="0" err="1">
                <a:latin typeface="Shivaji01"/>
              </a:rPr>
              <a:t>Aaolasar</a:t>
            </a:r>
            <a:r>
              <a:rPr lang="en-US" dirty="0">
                <a:latin typeface="Shivaji01"/>
              </a:rPr>
              <a:t> </a:t>
            </a:r>
            <a:r>
              <a:rPr lang="en-US" dirty="0" err="1">
                <a:latin typeface="Shivaji01"/>
              </a:rPr>
              <a:t>rotI</a:t>
            </a:r>
            <a:r>
              <a:rPr lang="en-US" dirty="0">
                <a:latin typeface="Shivaji01"/>
              </a:rPr>
              <a:t> </a:t>
            </a:r>
            <a:r>
              <a:rPr lang="en-US" dirty="0" err="1">
                <a:latin typeface="Shivaji01"/>
              </a:rPr>
              <a:t>ikMvaa</a:t>
            </a:r>
            <a:r>
              <a:rPr lang="en-US" dirty="0">
                <a:latin typeface="Shivaji01"/>
              </a:rPr>
              <a:t> </a:t>
            </a:r>
            <a:r>
              <a:rPr lang="en-US" dirty="0" err="1">
                <a:latin typeface="Shivaji01"/>
              </a:rPr>
              <a:t>SaovaaL</a:t>
            </a:r>
            <a:r>
              <a:rPr lang="en-US" dirty="0">
                <a:latin typeface="Shivaji01"/>
              </a:rPr>
              <a:t> </a:t>
            </a:r>
            <a:r>
              <a:rPr lang="en-US" dirty="0" err="1">
                <a:latin typeface="Shivaji01"/>
              </a:rPr>
              <a:t>yaaMcyaa</a:t>
            </a:r>
            <a:r>
              <a:rPr lang="en-US" dirty="0">
                <a:latin typeface="Shivaji01"/>
              </a:rPr>
              <a:t> </a:t>
            </a:r>
            <a:r>
              <a:rPr lang="en-US" dirty="0" err="1">
                <a:latin typeface="Shivaji01"/>
              </a:rPr>
              <a:t>maaQyamaat</a:t>
            </a:r>
            <a:r>
              <a:rPr lang="en-US" dirty="0">
                <a:latin typeface="Shivaji01"/>
              </a:rPr>
              <a:t> </a:t>
            </a:r>
            <a:r>
              <a:rPr lang="en-US" dirty="0" err="1">
                <a:latin typeface="Shivaji01"/>
              </a:rPr>
              <a:t>baI</a:t>
            </a:r>
            <a:r>
              <a:rPr lang="en-US" dirty="0">
                <a:latin typeface="Shivaji01"/>
              </a:rPr>
              <a:t> 			 </a:t>
            </a:r>
            <a:r>
              <a:rPr lang="en-US" dirty="0" err="1">
                <a:latin typeface="Shivaji01"/>
              </a:rPr>
              <a:t>po$na</a:t>
            </a:r>
            <a:r>
              <a:rPr lang="en-US" dirty="0">
                <a:latin typeface="Shivaji01"/>
              </a:rPr>
              <a:t> to 10 M </a:t>
            </a:r>
            <a:r>
              <a:rPr lang="en-US" dirty="0" err="1">
                <a:latin typeface="Shivaji01"/>
              </a:rPr>
              <a:t>sao.tapmaanaasa</a:t>
            </a:r>
            <a:r>
              <a:rPr lang="en-US" dirty="0">
                <a:latin typeface="Shivaji01"/>
              </a:rPr>
              <a:t> </a:t>
            </a:r>
            <a:r>
              <a:rPr lang="en-US" dirty="0" err="1">
                <a:latin typeface="Shivaji01"/>
              </a:rPr>
              <a:t>zovatat</a:t>
            </a:r>
            <a:r>
              <a:rPr lang="en-US" dirty="0">
                <a:latin typeface="Shivaji01"/>
              </a:rPr>
              <a:t> </a:t>
            </a:r>
            <a:r>
              <a:rPr lang="en-US" dirty="0" err="1">
                <a:latin typeface="Shivaji01"/>
              </a:rPr>
              <a:t>va</a:t>
            </a:r>
            <a:r>
              <a:rPr lang="en-US" dirty="0">
                <a:latin typeface="Shivaji01"/>
              </a:rPr>
              <a:t> </a:t>
            </a:r>
            <a:r>
              <a:rPr lang="en-US" dirty="0" err="1">
                <a:latin typeface="Shivaji01"/>
              </a:rPr>
              <a:t>puNa</a:t>
            </a:r>
            <a:r>
              <a:rPr lang="en-US" dirty="0">
                <a:latin typeface="Shivaji01"/>
              </a:rPr>
              <a:t>- </a:t>
            </a:r>
            <a:r>
              <a:rPr lang="en-US" dirty="0" err="1">
                <a:latin typeface="Shivaji01"/>
              </a:rPr>
              <a:t>saukvalyaanaMtr</a:t>
            </a:r>
            <a:r>
              <a:rPr lang="en-US" dirty="0">
                <a:latin typeface="Shivaji01"/>
              </a:rPr>
              <a:t> </a:t>
            </a:r>
            <a:r>
              <a:rPr lang="en-US" dirty="0" err="1">
                <a:latin typeface="Shivaji01"/>
              </a:rPr>
              <a:t>porNaIsaazI</a:t>
            </a:r>
            <a:r>
              <a:rPr lang="en-US" dirty="0">
                <a:latin typeface="Shivaji01"/>
              </a:rPr>
              <a:t> </a:t>
            </a:r>
            <a:r>
              <a:rPr lang="en-US" dirty="0" err="1">
                <a:latin typeface="Shivaji01"/>
              </a:rPr>
              <a:t>vaaprtat</a:t>
            </a:r>
            <a:r>
              <a:rPr lang="en-US" dirty="0">
                <a:latin typeface="Shivaji01"/>
              </a:rPr>
              <a:t>.</a:t>
            </a:r>
          </a:p>
          <a:p>
            <a:pPr marL="457200" indent="-457200">
              <a:defRPr/>
            </a:pPr>
            <a:endParaRPr lang="en-US" dirty="0">
              <a:latin typeface="Shivaji01"/>
            </a:endParaRPr>
          </a:p>
          <a:p>
            <a:pPr marL="457200" indent="-457200">
              <a:buFontTx/>
              <a:buAutoNum type="arabicPeriod" startAt="5"/>
              <a:defRPr/>
            </a:pPr>
            <a:r>
              <a:rPr lang="en-US" b="1" u="sng" dirty="0" err="1">
                <a:latin typeface="Shivaji02" pitchFamily="2" charset="0"/>
              </a:rPr>
              <a:t>rsaayanao</a:t>
            </a:r>
            <a:r>
              <a:rPr lang="en-US" b="1" u="sng" dirty="0">
                <a:latin typeface="Shivaji02" pitchFamily="2" charset="0"/>
              </a:rPr>
              <a:t> </a:t>
            </a:r>
            <a:r>
              <a:rPr lang="en-US" b="1" u="sng" dirty="0" err="1">
                <a:latin typeface="Shivaji02" pitchFamily="2" charset="0"/>
              </a:rPr>
              <a:t>AaiNa</a:t>
            </a:r>
            <a:r>
              <a:rPr lang="en-US" b="1" u="sng" dirty="0">
                <a:latin typeface="Shivaji02" pitchFamily="2" charset="0"/>
              </a:rPr>
              <a:t> </a:t>
            </a:r>
            <a:r>
              <a:rPr lang="en-US" b="1" u="sng" dirty="0" err="1">
                <a:latin typeface="Shivaji02" pitchFamily="2" charset="0"/>
              </a:rPr>
              <a:t>saMjaIvakaMcaa</a:t>
            </a:r>
            <a:r>
              <a:rPr lang="en-US" b="1" u="sng" dirty="0">
                <a:latin typeface="Shivaji02" pitchFamily="2" charset="0"/>
              </a:rPr>
              <a:t> </a:t>
            </a:r>
            <a:r>
              <a:rPr lang="en-US" b="1" u="sng" dirty="0" err="1">
                <a:latin typeface="Shivaji02" pitchFamily="2" charset="0"/>
              </a:rPr>
              <a:t>vaapr</a:t>
            </a:r>
            <a:r>
              <a:rPr lang="en-US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endParaRPr lang="en-US" sz="1100" b="1" u="sng" dirty="0">
              <a:latin typeface="Shivaji02" pitchFamily="2" charset="0"/>
            </a:endParaRPr>
          </a:p>
          <a:p>
            <a:pPr marL="457200" indent="-457200">
              <a:defRPr/>
            </a:pPr>
            <a:r>
              <a:rPr lang="en-US" sz="2400" dirty="0">
                <a:latin typeface="Shivaji01"/>
              </a:rPr>
              <a:t>      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/>
              </a:rPr>
              <a:t>ibayaaNyaacaI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/>
              </a:rPr>
              <a:t>sauPtavasqaa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/>
              </a:rPr>
              <a:t>GaalavaNyaasaazI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/>
              </a:rPr>
              <a:t>puZIla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/>
              </a:rPr>
              <a:t>rsaayanao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/>
              </a:rPr>
              <a:t>saMjaIvakaMcaa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/>
              </a:rPr>
              <a:t>vaapr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/>
              </a:rPr>
              <a:t>krtat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/>
              </a:rPr>
              <a:t>.</a:t>
            </a:r>
          </a:p>
          <a:p>
            <a:pPr marL="457200" indent="-457200">
              <a:defRPr/>
            </a:pPr>
            <a:endParaRPr lang="en-US" dirty="0">
              <a:latin typeface="Shivaji01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b="1" dirty="0" err="1">
                <a:latin typeface="Shivaji01"/>
              </a:rPr>
              <a:t>paoT^iSayama</a:t>
            </a:r>
            <a:r>
              <a:rPr lang="en-US" b="1" dirty="0">
                <a:latin typeface="Shivaji01"/>
              </a:rPr>
              <a:t> </a:t>
            </a:r>
            <a:r>
              <a:rPr lang="en-US" b="1" dirty="0" err="1">
                <a:latin typeface="Shivaji01"/>
              </a:rPr>
              <a:t>naayaT</a:t>
            </a:r>
            <a:r>
              <a:rPr lang="en-US" b="1" dirty="0">
                <a:latin typeface="Shivaji01"/>
              </a:rPr>
              <a:t>/</a:t>
            </a:r>
            <a:r>
              <a:rPr lang="en-US" b="1" dirty="0" err="1">
                <a:latin typeface="Shivaji01"/>
              </a:rPr>
              <a:t>oT</a:t>
            </a:r>
            <a:r>
              <a:rPr lang="en-US" b="1" dirty="0">
                <a:latin typeface="Shivaji01"/>
              </a:rPr>
              <a:t>  : </a:t>
            </a:r>
            <a:r>
              <a:rPr lang="en-US" dirty="0" err="1">
                <a:latin typeface="Shivaji01" pitchFamily="2" charset="0"/>
              </a:rPr>
              <a:t>sauPtavasqaotIla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baI</a:t>
            </a:r>
            <a:r>
              <a:rPr lang="en-US" dirty="0">
                <a:latin typeface="Shivaji01" pitchFamily="2" charset="0"/>
              </a:rPr>
              <a:t>  0.2</a:t>
            </a:r>
            <a:r>
              <a:rPr lang="en-US" dirty="0">
                <a:latin typeface="+mj-lt"/>
              </a:rPr>
              <a:t> % </a:t>
            </a:r>
            <a:r>
              <a:rPr lang="en-US" dirty="0" err="1">
                <a:latin typeface="Shivaji01" pitchFamily="2" charset="0"/>
              </a:rPr>
              <a:t>paoT^iSayama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naayaT</a:t>
            </a:r>
            <a:r>
              <a:rPr lang="en-US" dirty="0">
                <a:latin typeface="Shivaji01" pitchFamily="2" charset="0"/>
              </a:rPr>
              <a:t>/</a:t>
            </a:r>
            <a:r>
              <a:rPr lang="en-US" dirty="0" err="1">
                <a:latin typeface="Shivaji01" pitchFamily="2" charset="0"/>
              </a:rPr>
              <a:t>oTcyaa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d`avaNaat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iBajat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zovauna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naMtr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porNaIsaazI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vaapravao</a:t>
            </a:r>
            <a:r>
              <a:rPr lang="en-US" dirty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endParaRPr lang="en-US" dirty="0">
              <a:latin typeface="Shivaji01" pitchFamily="2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dirty="0">
                <a:latin typeface="Shivaji01" pitchFamily="2" charset="0"/>
              </a:rPr>
              <a:t> </a:t>
            </a:r>
            <a:r>
              <a:rPr lang="en-US" b="1" dirty="0" err="1">
                <a:latin typeface="Shivaji01"/>
              </a:rPr>
              <a:t>ijabaroilak</a:t>
            </a:r>
            <a:r>
              <a:rPr lang="en-US" b="1" dirty="0">
                <a:latin typeface="Shivaji01"/>
              </a:rPr>
              <a:t> </a:t>
            </a:r>
            <a:r>
              <a:rPr lang="en-US" b="1" dirty="0" err="1">
                <a:latin typeface="Shivaji01"/>
              </a:rPr>
              <a:t>A^isaD</a:t>
            </a:r>
            <a:r>
              <a:rPr lang="en-US" b="1" dirty="0">
                <a:latin typeface="Shivaji01"/>
              </a:rPr>
              <a:t> : </a:t>
            </a:r>
            <a:r>
              <a:rPr lang="en-US" dirty="0" err="1">
                <a:latin typeface="Shivaji01" pitchFamily="2" charset="0"/>
              </a:rPr>
              <a:t>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saMjaIvakacao</a:t>
            </a:r>
            <a:r>
              <a:rPr lang="en-US" dirty="0">
                <a:latin typeface="Shivaji01" pitchFamily="2" charset="0"/>
              </a:rPr>
              <a:t> 100 to 500 </a:t>
            </a:r>
            <a:r>
              <a:rPr lang="en-US" dirty="0" err="1">
                <a:latin typeface="Shivaji01" pitchFamily="2" charset="0"/>
              </a:rPr>
              <a:t>pIpIema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tIva`tocao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d`avaNa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tyaar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k$na</a:t>
            </a:r>
            <a:r>
              <a:rPr lang="en-US" dirty="0">
                <a:latin typeface="Shivaji01" pitchFamily="2" charset="0"/>
              </a:rPr>
              <a:t> %</a:t>
            </a:r>
            <a:r>
              <a:rPr lang="en-US" dirty="0" err="1">
                <a:latin typeface="Shivaji01" pitchFamily="2" charset="0"/>
              </a:rPr>
              <a:t>yaat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baI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iBajat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Gaalauna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porNaIsa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vaapravao</a:t>
            </a:r>
            <a:r>
              <a:rPr lang="en-US" dirty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endParaRPr lang="en-US" dirty="0">
              <a:latin typeface="Shivaji01" pitchFamily="2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b="1" dirty="0" err="1">
                <a:latin typeface="Shivaji01"/>
              </a:rPr>
              <a:t>qaayaaoyaurIyaacaa</a:t>
            </a:r>
            <a:r>
              <a:rPr lang="en-US" b="1" dirty="0">
                <a:latin typeface="Shivaji01"/>
              </a:rPr>
              <a:t> </a:t>
            </a:r>
            <a:r>
              <a:rPr lang="en-US" b="1" dirty="0" err="1">
                <a:latin typeface="Shivaji01"/>
              </a:rPr>
              <a:t>vaapr</a:t>
            </a:r>
            <a:r>
              <a:rPr lang="en-US" b="1" dirty="0">
                <a:latin typeface="Shivaji01"/>
              </a:rPr>
              <a:t> : </a:t>
            </a:r>
            <a:r>
              <a:rPr lang="en-US" dirty="0" err="1">
                <a:latin typeface="Shivaji01" pitchFamily="2" charset="0"/>
              </a:rPr>
              <a:t>jao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baI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Aaolasar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qaMD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tapmaanaat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AMkurNaxama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pavato</a:t>
            </a:r>
            <a:r>
              <a:rPr lang="en-US" dirty="0">
                <a:latin typeface="Shivaji01" pitchFamily="2" charset="0"/>
              </a:rPr>
              <a:t> to </a:t>
            </a:r>
            <a:r>
              <a:rPr lang="en-US" dirty="0" err="1">
                <a:latin typeface="Shivaji01" pitchFamily="2" charset="0"/>
              </a:rPr>
              <a:t>baI</a:t>
            </a:r>
            <a:r>
              <a:rPr lang="en-US" dirty="0">
                <a:latin typeface="Shivaji01" pitchFamily="2" charset="0"/>
              </a:rPr>
              <a:t> 10 </a:t>
            </a:r>
            <a:r>
              <a:rPr lang="en-US" dirty="0" err="1">
                <a:latin typeface="Shivaji01" pitchFamily="2" charset="0"/>
              </a:rPr>
              <a:t>ila.paNyaat</a:t>
            </a:r>
            <a:r>
              <a:rPr lang="en-US" dirty="0">
                <a:latin typeface="Shivaji01" pitchFamily="2" charset="0"/>
              </a:rPr>
              <a:t> 50 to 300 </a:t>
            </a:r>
            <a:r>
              <a:rPr lang="en-US" dirty="0" err="1">
                <a:latin typeface="Shivaji01" pitchFamily="2" charset="0"/>
              </a:rPr>
              <a:t>ga`^ma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qaayaaoyaurIyaacyaa</a:t>
            </a:r>
            <a:r>
              <a:rPr lang="en-US" dirty="0">
                <a:latin typeface="Shivaji01" pitchFamily="2" charset="0"/>
              </a:rPr>
              <a:t> 		               </a:t>
            </a:r>
            <a:r>
              <a:rPr lang="en-US" dirty="0" err="1">
                <a:latin typeface="Shivaji01" pitchFamily="2" charset="0"/>
              </a:rPr>
              <a:t>d`avaNaat</a:t>
            </a:r>
            <a:r>
              <a:rPr lang="en-US" dirty="0">
                <a:latin typeface="Shivaji01" pitchFamily="2" charset="0"/>
              </a:rPr>
              <a:t> 24 </a:t>
            </a:r>
            <a:r>
              <a:rPr lang="en-US" dirty="0" err="1">
                <a:latin typeface="Shivaji01" pitchFamily="2" charset="0"/>
              </a:rPr>
              <a:t>tasa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iBajat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zovaavao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va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naMtr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saaQyaa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paNyaanao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Qauvaavao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va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porNaIsa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vaapravao</a:t>
            </a:r>
            <a:r>
              <a:rPr lang="en-US" dirty="0">
                <a:latin typeface="Shivaji01" pitchFamily="2" charset="0"/>
              </a:rPr>
              <a:t>.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endParaRPr lang="en-US" b="1" dirty="0">
              <a:latin typeface="Shivaji01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b="1" dirty="0" err="1">
                <a:latin typeface="Shivaji01"/>
              </a:rPr>
              <a:t>saaoDIyama</a:t>
            </a:r>
            <a:r>
              <a:rPr lang="en-US" b="1" dirty="0">
                <a:latin typeface="Shivaji01"/>
              </a:rPr>
              <a:t> </a:t>
            </a:r>
            <a:r>
              <a:rPr lang="en-US" b="1" dirty="0" err="1">
                <a:latin typeface="Shivaji01"/>
              </a:rPr>
              <a:t>hayapao@laaora</a:t>
            </a:r>
            <a:r>
              <a:rPr lang="en-US" b="1" dirty="0">
                <a:latin typeface="Shivaji01"/>
              </a:rPr>
              <a:t>[-</a:t>
            </a:r>
            <a:r>
              <a:rPr lang="en-US" b="1" dirty="0" err="1">
                <a:latin typeface="Shivaji01"/>
              </a:rPr>
              <a:t>Dcaa</a:t>
            </a:r>
            <a:r>
              <a:rPr lang="en-US" b="1" dirty="0">
                <a:latin typeface="Shivaji01"/>
              </a:rPr>
              <a:t> </a:t>
            </a:r>
            <a:r>
              <a:rPr lang="en-US" b="1" dirty="0" err="1">
                <a:latin typeface="Shivaji01"/>
              </a:rPr>
              <a:t>vaapr</a:t>
            </a:r>
            <a:r>
              <a:rPr lang="en-US" b="1" dirty="0">
                <a:latin typeface="Shivaji01"/>
              </a:rPr>
              <a:t> : </a:t>
            </a:r>
            <a:r>
              <a:rPr lang="en-US" dirty="0" err="1">
                <a:latin typeface="Shivaji01" pitchFamily="2" charset="0"/>
              </a:rPr>
              <a:t>sava-saaQaarNapNao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ek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Baaga</a:t>
            </a:r>
            <a:r>
              <a:rPr lang="en-US" b="1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saaoDIyama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hayapao@laaora</a:t>
            </a:r>
            <a:r>
              <a:rPr lang="en-US" dirty="0">
                <a:latin typeface="Shivaji01" pitchFamily="2" charset="0"/>
              </a:rPr>
              <a:t>[-D </a:t>
            </a:r>
            <a:r>
              <a:rPr lang="en-US" dirty="0" err="1">
                <a:latin typeface="Shivaji01" pitchFamily="2" charset="0"/>
              </a:rPr>
              <a:t>AaiNa</a:t>
            </a:r>
            <a:r>
              <a:rPr lang="en-US" dirty="0">
                <a:latin typeface="Shivaji01" pitchFamily="2" charset="0"/>
              </a:rPr>
              <a:t> 100 </a:t>
            </a:r>
            <a:r>
              <a:rPr lang="en-US" dirty="0" err="1">
                <a:latin typeface="Shivaji01" pitchFamily="2" charset="0"/>
              </a:rPr>
              <a:t>Baaga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paNaI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p`maaNaat</a:t>
            </a:r>
            <a:r>
              <a:rPr lang="en-US" dirty="0">
                <a:latin typeface="Shivaji01" pitchFamily="2" charset="0"/>
              </a:rPr>
              <a:t> ho   			             </a:t>
            </a:r>
            <a:r>
              <a:rPr lang="en-US" dirty="0" err="1">
                <a:latin typeface="Shivaji01" pitchFamily="2" charset="0"/>
              </a:rPr>
              <a:t>d`avaNa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k$na</a:t>
            </a:r>
            <a:r>
              <a:rPr lang="en-US" dirty="0">
                <a:latin typeface="Shivaji01" pitchFamily="2" charset="0"/>
              </a:rPr>
              <a:t> %</a:t>
            </a:r>
            <a:r>
              <a:rPr lang="en-US" dirty="0" err="1">
                <a:latin typeface="Shivaji01" pitchFamily="2" charset="0"/>
              </a:rPr>
              <a:t>yaat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ibayaaNao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>
                <a:latin typeface="Shivaji01" pitchFamily="2" charset="0"/>
              </a:rPr>
              <a:t>iBajavaavao</a:t>
            </a:r>
            <a:r>
              <a:rPr lang="en-US" dirty="0">
                <a:latin typeface="Shivaji01" pitchFamily="2" charset="0"/>
              </a:rPr>
              <a:t>.</a:t>
            </a:r>
            <a:endParaRPr lang="en-US" dirty="0">
              <a:latin typeface="Shivaji01"/>
            </a:endParaRPr>
          </a:p>
          <a:p>
            <a:pPr marL="457200" indent="-457200">
              <a:defRPr/>
            </a:pPr>
            <a:endParaRPr lang="en-US" dirty="0">
              <a:latin typeface="Shivaji01" pitchFamily="2" charset="0"/>
            </a:endParaRPr>
          </a:p>
        </p:txBody>
      </p:sp>
      <p:sp>
        <p:nvSpPr>
          <p:cNvPr id="16387" name="Rectangle 10"/>
          <p:cNvSpPr>
            <a:spLocks noChangeArrowheads="1"/>
          </p:cNvSpPr>
          <p:nvPr/>
        </p:nvSpPr>
        <p:spPr bwMode="auto">
          <a:xfrm>
            <a:off x="381000" y="228600"/>
            <a:ext cx="8458200" cy="624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7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717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228600" y="2362200"/>
            <a:ext cx="8686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kaMda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yaa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ipkasa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saazvaNauikt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kaoMba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yaoNaar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naahI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va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kaMda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jaast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iTkNyaasa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madt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hao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[-la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yaa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saazI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   </a:t>
            </a:r>
          </a:p>
          <a:p>
            <a:pPr>
              <a:defRPr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 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ma^laIkh^D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/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aJaIna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yaacaa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vaapr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krtat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.</a:t>
            </a:r>
          </a:p>
          <a:p>
            <a:pPr>
              <a:defRPr/>
            </a:pPr>
            <a:endParaRPr lang="en-US" sz="2400" dirty="0">
              <a:solidFill>
                <a:schemeClr val="accent4">
                  <a:lumMod val="50000"/>
                </a:schemeClr>
              </a:solidFill>
              <a:latin typeface="Shivaji05" pitchFamily="2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baTaTa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ipkacyaa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baoNyaasa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saazvaNaukIt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kaoMba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yao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}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nayao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va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jaast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idvasa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iTkNyaasa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madt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hao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[-la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mhNauna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baoNao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</a:p>
          <a:p>
            <a:pPr>
              <a:defRPr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  38 to 45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AMSa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f^ranaa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[-T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tapmaanaat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zovatat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va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ma^laIkh^D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/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aJaIna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caI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p`ik`yaa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krtat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.</a:t>
            </a:r>
          </a:p>
          <a:p>
            <a:pPr>
              <a:defRPr/>
            </a:pPr>
            <a:endParaRPr lang="en-US" sz="2400" dirty="0">
              <a:solidFill>
                <a:schemeClr val="accent4">
                  <a:lumMod val="50000"/>
                </a:schemeClr>
              </a:solidFill>
              <a:latin typeface="Shivaji05" pitchFamily="2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Taoma^Tao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.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laoTyausa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[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ipkaMcao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ibayaaNao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saazvaNauikt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Kraba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hao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}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nayao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mhNauna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ToT^saaya@la^saIna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cyaa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d`avaNaat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</a:p>
          <a:p>
            <a:pPr>
              <a:defRPr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  16 to 24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tasa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iBajat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zovatat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.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762000"/>
            <a:ext cx="6248400" cy="735013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ibayaaNao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sauPtavasqaot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jaaNyaasaazI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kravayaacaI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p`ik`yaa</a:t>
            </a:r>
            <a:endParaRPr lang="en-IN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ChangeArrowheads="1"/>
          </p:cNvSpPr>
          <p:nvPr/>
        </p:nvSpPr>
        <p:spPr bwMode="auto">
          <a:xfrm>
            <a:off x="304800" y="152400"/>
            <a:ext cx="8610600" cy="655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534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hivaji05" pitchFamily="2" charset="0"/>
              </a:rPr>
              <a:t>jyaa baIyaa jaIvaMt Asatat AaiNa vaatavarNaatIla yaaogya GaTk ]plabQa Asalyaasa $jau Saktat ,%yaaMnaa AMkurNaxama ibayaa Asao mhNatat.kaoNa%yaahI pirisqatIt jyaa ibayaa $jau Sakt naahIt %yaa ibayaa maRt samajaavyaat.</a:t>
            </a:r>
            <a:endParaRPr lang="en-US">
              <a:latin typeface="Times New Roman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8600" y="2133600"/>
            <a:ext cx="84582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u="sng" dirty="0" err="1">
                <a:latin typeface="Shivaji02" pitchFamily="2" charset="0"/>
              </a:rPr>
              <a:t>AMkurNaxamatocyaa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kalaavaQaInausaar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BaajaIpalyaacyaa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ibayaaNyaacaI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ivaBaagaNaI</a:t>
            </a:r>
            <a:r>
              <a:rPr lang="en-US" sz="2000" b="1" u="sng" dirty="0">
                <a:latin typeface="Shivaji02" pitchFamily="2" charset="0"/>
              </a:rPr>
              <a:t> :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u="sng" dirty="0" err="1">
                <a:latin typeface="Shivaji02" pitchFamily="2" charset="0"/>
              </a:rPr>
              <a:t>kmaI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AMkurNaxamata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kalaavaQaI</a:t>
            </a:r>
            <a:r>
              <a:rPr lang="en-US" sz="2000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sz="2000" dirty="0">
                <a:latin typeface="Shivaji02" pitchFamily="2" charset="0"/>
              </a:rPr>
              <a:t>                           </a:t>
            </a:r>
            <a:r>
              <a:rPr lang="en-US" sz="2000" dirty="0" err="1">
                <a:latin typeface="Shivaji01" pitchFamily="2" charset="0"/>
              </a:rPr>
              <a:t>kahI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BaajaIpalaa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ipkaMcaa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ibajaaMkurNaxamata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kalaavaQaI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ek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ikMvaa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daona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hMgaamaapurtaca</a:t>
            </a:r>
            <a:r>
              <a:rPr lang="en-US" sz="2000" dirty="0">
                <a:latin typeface="Shivaji01" pitchFamily="2" charset="0"/>
              </a:rPr>
              <a:t>   </a:t>
            </a:r>
          </a:p>
          <a:p>
            <a:pPr marL="457200" indent="-457200">
              <a:defRPr/>
            </a:pPr>
            <a:r>
              <a:rPr lang="en-US" sz="2000" dirty="0">
                <a:latin typeface="Shivaji01" pitchFamily="2" charset="0"/>
              </a:rPr>
              <a:t>                                     </a:t>
            </a:r>
            <a:r>
              <a:rPr lang="en-US" sz="2000" dirty="0" err="1">
                <a:latin typeface="Shivaji01" pitchFamily="2" charset="0"/>
              </a:rPr>
              <a:t>mayaa-idt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Asatao</a:t>
            </a:r>
            <a:r>
              <a:rPr lang="en-US" sz="2000" dirty="0">
                <a:latin typeface="Shivaji01" pitchFamily="2" charset="0"/>
              </a:rPr>
              <a:t>. ]</a:t>
            </a:r>
            <a:r>
              <a:rPr lang="en-US" sz="2000" dirty="0" err="1">
                <a:latin typeface="Shivaji01" pitchFamily="2" charset="0"/>
              </a:rPr>
              <a:t>da.kaMda</a:t>
            </a:r>
            <a:r>
              <a:rPr lang="en-US" sz="2000" dirty="0">
                <a:latin typeface="Shivaji01" pitchFamily="2" charset="0"/>
              </a:rPr>
              <a:t> ,</a:t>
            </a:r>
            <a:r>
              <a:rPr lang="en-US" sz="2000" dirty="0" err="1">
                <a:latin typeface="Shivaji01" pitchFamily="2" charset="0"/>
              </a:rPr>
              <a:t>maka</a:t>
            </a:r>
            <a:r>
              <a:rPr lang="en-US" sz="2000" dirty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r>
              <a:rPr lang="en-US" sz="2000" b="1" dirty="0">
                <a:latin typeface="Shivaji01" pitchFamily="2" charset="0"/>
              </a:rPr>
              <a:t>2.	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maQyama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AMkurNaxamata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kalaavaQaI</a:t>
            </a:r>
            <a:r>
              <a:rPr lang="en-US" sz="2000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sz="2000" dirty="0">
                <a:latin typeface="Shivaji02" pitchFamily="2" charset="0"/>
              </a:rPr>
              <a:t>                           </a:t>
            </a:r>
            <a:r>
              <a:rPr lang="en-US" sz="2000" dirty="0" err="1">
                <a:latin typeface="Shivaji01" pitchFamily="2" charset="0"/>
              </a:rPr>
              <a:t>kahI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BaajaIpalaa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ipkMcaa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ibajaaMkurNaxamata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kalaavaQaI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daona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ikMvaa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tIna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hMgaamaapurtaca</a:t>
            </a:r>
            <a:r>
              <a:rPr lang="en-US" sz="2000" dirty="0">
                <a:latin typeface="Shivaji01" pitchFamily="2" charset="0"/>
              </a:rPr>
              <a:t> </a:t>
            </a:r>
          </a:p>
          <a:p>
            <a:pPr marL="457200" indent="-457200">
              <a:defRPr/>
            </a:pPr>
            <a:r>
              <a:rPr lang="en-US" sz="2000" dirty="0">
                <a:latin typeface="Shivaji01" pitchFamily="2" charset="0"/>
              </a:rPr>
              <a:t>                                     </a:t>
            </a:r>
            <a:r>
              <a:rPr lang="en-US" sz="2000" dirty="0" err="1">
                <a:latin typeface="Shivaji01" pitchFamily="2" charset="0"/>
              </a:rPr>
              <a:t>Asatao</a:t>
            </a:r>
            <a:r>
              <a:rPr lang="en-US" sz="2000" dirty="0">
                <a:latin typeface="Shivaji01" pitchFamily="2" charset="0"/>
              </a:rPr>
              <a:t>.]</a:t>
            </a:r>
            <a:r>
              <a:rPr lang="en-US" sz="2000" dirty="0" err="1">
                <a:latin typeface="Shivaji01" pitchFamily="2" charset="0"/>
              </a:rPr>
              <a:t>da.GaovaDa</a:t>
            </a:r>
            <a:r>
              <a:rPr lang="en-US" sz="2000" dirty="0">
                <a:latin typeface="Shivaji01" pitchFamily="2" charset="0"/>
              </a:rPr>
              <a:t> ,</a:t>
            </a:r>
            <a:r>
              <a:rPr lang="en-US" sz="2000" dirty="0" err="1">
                <a:latin typeface="Shivaji01" pitchFamily="2" charset="0"/>
              </a:rPr>
              <a:t>vaaTaNaa</a:t>
            </a:r>
            <a:r>
              <a:rPr lang="en-US" sz="2000" dirty="0">
                <a:latin typeface="Shivaji01" pitchFamily="2" charset="0"/>
              </a:rPr>
              <a:t> ,</a:t>
            </a:r>
            <a:r>
              <a:rPr lang="en-US" sz="2000" dirty="0" err="1">
                <a:latin typeface="Shivaji01" pitchFamily="2" charset="0"/>
              </a:rPr>
              <a:t>kaobaI</a:t>
            </a:r>
            <a:r>
              <a:rPr lang="en-US" sz="2000" dirty="0">
                <a:latin typeface="Shivaji01" pitchFamily="2" charset="0"/>
              </a:rPr>
              <a:t> ,</a:t>
            </a:r>
            <a:r>
              <a:rPr lang="en-US" sz="2000" dirty="0" err="1">
                <a:latin typeface="Shivaji01" pitchFamily="2" charset="0"/>
              </a:rPr>
              <a:t>BaoMDI</a:t>
            </a:r>
            <a:r>
              <a:rPr lang="en-US" sz="2000" dirty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r>
              <a:rPr lang="en-US" sz="2000" b="1" dirty="0">
                <a:latin typeface="Shivaji01" pitchFamily="2" charset="0"/>
              </a:rPr>
              <a:t>3.	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idGa</a:t>
            </a:r>
            <a:r>
              <a:rPr lang="en-US" sz="2000" b="1" u="sng" dirty="0">
                <a:latin typeface="Shivaji02" pitchFamily="2" charset="0"/>
              </a:rPr>
              <a:t>- </a:t>
            </a:r>
            <a:r>
              <a:rPr lang="en-US" sz="2000" b="1" u="sng" dirty="0" err="1">
                <a:latin typeface="Shivaji02" pitchFamily="2" charset="0"/>
              </a:rPr>
              <a:t>AMkurNaxamata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kalaavaQaI</a:t>
            </a:r>
            <a:r>
              <a:rPr lang="en-US" sz="2000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sz="2000" dirty="0">
                <a:latin typeface="Shivaji02" pitchFamily="2" charset="0"/>
              </a:rPr>
              <a:t>                             </a:t>
            </a:r>
            <a:r>
              <a:rPr lang="en-US" sz="2000" dirty="0" err="1">
                <a:latin typeface="Shivaji01" pitchFamily="2" charset="0"/>
              </a:rPr>
              <a:t>kahI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BaajaIpalaa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ipkaMcaa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baIjaaMkurNaxamata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kalaavaQaI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tIna</a:t>
            </a:r>
            <a:r>
              <a:rPr lang="en-US" sz="2000" dirty="0">
                <a:latin typeface="Shivaji01" pitchFamily="2" charset="0"/>
              </a:rPr>
              <a:t> to </a:t>
            </a:r>
            <a:r>
              <a:rPr lang="en-US" sz="2000" dirty="0" err="1">
                <a:latin typeface="Shivaji01" pitchFamily="2" charset="0"/>
              </a:rPr>
              <a:t>paca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hMgaamapya</a:t>
            </a:r>
            <a:r>
              <a:rPr lang="en-US" sz="2000" dirty="0">
                <a:latin typeface="Shivaji01" pitchFamily="2" charset="0"/>
              </a:rPr>
              <a:t>-Mt  </a:t>
            </a:r>
          </a:p>
          <a:p>
            <a:pPr marL="457200" indent="-457200">
              <a:defRPr/>
            </a:pPr>
            <a:r>
              <a:rPr lang="en-US" sz="2000" dirty="0">
                <a:latin typeface="Shivaji01" pitchFamily="2" charset="0"/>
              </a:rPr>
              <a:t>                                        </a:t>
            </a:r>
            <a:r>
              <a:rPr lang="en-US" sz="2000" dirty="0" err="1">
                <a:latin typeface="Shivaji01" pitchFamily="2" charset="0"/>
              </a:rPr>
              <a:t>Asatao</a:t>
            </a:r>
            <a:r>
              <a:rPr lang="en-US" sz="2000" dirty="0">
                <a:latin typeface="Shivaji01" pitchFamily="2" charset="0"/>
              </a:rPr>
              <a:t>.]</a:t>
            </a:r>
            <a:r>
              <a:rPr lang="en-US" sz="2000" dirty="0" err="1">
                <a:latin typeface="Shivaji01" pitchFamily="2" charset="0"/>
              </a:rPr>
              <a:t>da.kakDI</a:t>
            </a:r>
            <a:r>
              <a:rPr lang="en-US" sz="2000" dirty="0">
                <a:latin typeface="Shivaji01" pitchFamily="2" charset="0"/>
              </a:rPr>
              <a:t> ,</a:t>
            </a:r>
            <a:r>
              <a:rPr lang="en-US" sz="2000" dirty="0" err="1">
                <a:latin typeface="Shivaji01" pitchFamily="2" charset="0"/>
              </a:rPr>
              <a:t>duQaIBaaopLa</a:t>
            </a:r>
            <a:r>
              <a:rPr lang="en-US" sz="2000" dirty="0">
                <a:latin typeface="Shivaji01" pitchFamily="2" charset="0"/>
              </a:rPr>
              <a:t> ,</a:t>
            </a:r>
            <a:r>
              <a:rPr lang="en-US" sz="2000" dirty="0" err="1">
                <a:latin typeface="Shivaji01" pitchFamily="2" charset="0"/>
              </a:rPr>
              <a:t>klaIMgaD</a:t>
            </a:r>
            <a:r>
              <a:rPr lang="en-US" sz="2000" dirty="0">
                <a:latin typeface="Shivaji01" pitchFamily="2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0" y="457200"/>
            <a:ext cx="2133600" cy="649288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  <a:latin typeface="Shivaji02" pitchFamily="2" charset="0"/>
              </a:rPr>
              <a:t>]</a:t>
            </a:r>
            <a:r>
              <a:rPr lang="en-US" sz="2400" b="1" dirty="0" err="1">
                <a:solidFill>
                  <a:schemeClr val="tx1"/>
                </a:solidFill>
                <a:latin typeface="Shivaji02" pitchFamily="2" charset="0"/>
              </a:rPr>
              <a:t>gavaNa</a:t>
            </a:r>
            <a:r>
              <a:rPr lang="en-US" sz="2400" b="1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Shivaji02" pitchFamily="2" charset="0"/>
              </a:rPr>
              <a:t>xamata</a:t>
            </a:r>
            <a:r>
              <a:rPr lang="en-US" sz="2400" b="1" dirty="0">
                <a:solidFill>
                  <a:schemeClr val="tx1"/>
                </a:solidFill>
                <a:latin typeface="Shivaji02" pitchFamily="2" charset="0"/>
              </a:rPr>
              <a:t> 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5486401"/>
            <a:ext cx="8229600" cy="1123712"/>
          </a:xfrm>
          <a:prstGeom prst="roundRect">
            <a:avLst>
              <a:gd name="adj" fmla="val 23448"/>
            </a:avLst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vaatavarNaatIla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tapmaana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AaiNa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Aad`-ta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vaaZlyaamauLo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ibayaaMcaI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AMkurNaxamata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kmaI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haoto.ibayaaNao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puNa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-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saukvaUna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 ,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kmaI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tapmaanaat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,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raoga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AaiNa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ikDIpasauna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saurixat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zovalyaasa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ibayaaNyaacyaa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AMkurNaxamatocaa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kalaavaQaI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vaaZvata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yaotao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.</a:t>
            </a:r>
            <a:endParaRPr lang="en-IN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10" grpId="0"/>
      <p:bldP spid="6" grpId="0" animBg="1"/>
    </p:bld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11</TotalTime>
  <Words>1476</Words>
  <Application>Microsoft Office PowerPoint</Application>
  <PresentationFormat>On-screen Show (4:3)</PresentationFormat>
  <Paragraphs>250</Paragraphs>
  <Slides>24</Slides>
  <Notes>12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OER Ppt</vt:lpstr>
      <vt:lpstr>बिज प्रक्रिया कशी करावी? </vt:lpstr>
      <vt:lpstr>ibajap`ik`yaa</vt:lpstr>
      <vt:lpstr>1.ibayaaNyaacaI sauPtavasqaa GaalavaNyaasaazI. 2.ibayaaNyaacaI ]gavaNa xamata vaaZvaNyaasaazI , 3.ijavaaNau KtaMcaa vaapr.  4.raoga va ikDIMpasaUna ipkacaa bacaava krNyaasaazI.</vt:lpstr>
      <vt:lpstr>ibajap`ik`yaosaazI AavaSyak saaih%ya</vt:lpstr>
      <vt:lpstr>Slide 5</vt:lpstr>
      <vt:lpstr>Slide 6</vt:lpstr>
      <vt:lpstr>Slide 7</vt:lpstr>
      <vt:lpstr>Slide 8</vt:lpstr>
      <vt:lpstr>Slide 9</vt:lpstr>
      <vt:lpstr>baIjaaMkurNaavar pirNaama krNaaro GaTk</vt:lpstr>
      <vt:lpstr>Slide 11</vt:lpstr>
      <vt:lpstr>Slide 12</vt:lpstr>
      <vt:lpstr>Slide 13</vt:lpstr>
      <vt:lpstr>Slide 14</vt:lpstr>
      <vt:lpstr>Slide 15</vt:lpstr>
      <vt:lpstr>Slide 16</vt:lpstr>
      <vt:lpstr>rRasaayainak AaOYaQaaMcaI ibajap`ik`yaa puZIla p`maaNao krtat  BaajaIpalaa ipko va AaOYaQao</vt:lpstr>
      <vt:lpstr>ibajap`ik`yaosaazI  BaajaIpalaa ipko va AaOYaQao</vt:lpstr>
      <vt:lpstr>ibajap`ik`yaosaazI  Qaanya ipko va AaOYaQao</vt:lpstr>
      <vt:lpstr>Slide 20</vt:lpstr>
      <vt:lpstr>ibajap`ik`yaosaazI  nagadI ipko va AaOYaQao</vt:lpstr>
      <vt:lpstr>Slide 22</vt:lpstr>
      <vt:lpstr>ibajap`ik`yaa krtanaa GyaavayaacaI kaLjaI</vt:lpstr>
      <vt:lpstr>धन्यवाद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admin</cp:lastModifiedBy>
  <cp:revision>4</cp:revision>
  <dcterms:created xsi:type="dcterms:W3CDTF">2014-01-14T17:55:13Z</dcterms:created>
  <dcterms:modified xsi:type="dcterms:W3CDTF">2015-04-13T07:20:05Z</dcterms:modified>
</cp:coreProperties>
</file>