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0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05-02-2014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792" y="2996952"/>
            <a:ext cx="7272808" cy="1470025"/>
          </a:xfrm>
        </p:spPr>
        <p:txBody>
          <a:bodyPr/>
          <a:lstStyle/>
          <a:p>
            <a:r>
              <a:rPr lang="en-US" dirty="0" smtClean="0"/>
              <a:t>Aim:- Estimation of weight on body measurements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8915400" cy="1143000"/>
          </a:xfrm>
        </p:spPr>
        <p:txBody>
          <a:bodyPr/>
          <a:lstStyle/>
          <a:p>
            <a:pPr algn="l"/>
            <a:r>
              <a:rPr lang="en-US" dirty="0" smtClean="0"/>
              <a:t>Materials</a:t>
            </a:r>
            <a:r>
              <a:rPr lang="en-US" dirty="0" smtClean="0"/>
              <a:t>:-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 smtClean="0"/>
              <a:t>. Animal for </a:t>
            </a:r>
            <a:r>
              <a:rPr lang="en-US" dirty="0" smtClean="0"/>
              <a:t> weighing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 smtClean="0"/>
              <a:t>. Weighing machine or </a:t>
            </a:r>
            <a:r>
              <a:rPr lang="en-US" dirty="0" smtClean="0"/>
              <a:t>platform </a:t>
            </a:r>
            <a:r>
              <a:rPr lang="en-US" dirty="0" smtClean="0"/>
              <a:t>scale.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dirty="0" smtClean="0"/>
              <a:t>.  Measuring </a:t>
            </a:r>
            <a:r>
              <a:rPr lang="en-US" dirty="0" smtClean="0"/>
              <a:t>tape.</a:t>
            </a:r>
            <a:br>
              <a:rPr lang="en-US" dirty="0" smtClean="0"/>
            </a:br>
            <a:r>
              <a:rPr lang="en-US" dirty="0" smtClean="0"/>
              <a:t>4</a:t>
            </a:r>
            <a:r>
              <a:rPr lang="en-US" dirty="0" smtClean="0"/>
              <a:t>.  Measuring rod.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1524000"/>
            <a:ext cx="88392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Procedure.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A] Direct method.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Animal is weighed directly on weighing machines or platform scales.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B] Alternate method / indirect method.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In this method, weight of an animal is indirectly calculated from body measurements 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C] Schaeffer’s formula:- It is widely accepted for estimating body weight of an adult 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cattle.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43000" y="2209800"/>
            <a:ext cx="525496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Length × Girth 2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267200" y="2667000"/>
            <a:ext cx="1905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1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2438400"/>
            <a:ext cx="5056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Live body weight (in pounds) =      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300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3048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formulae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used in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indirect method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for estimating body weight are as below.</a:t>
            </a:r>
            <a:endParaRPr lang="en-US" dirty="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95243" y="3793629"/>
            <a:ext cx="866775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Were,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Length = Distance between point of shoulder to pin bone in inches.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Girth =  Entire circumference of the body behind the point of elbowing inches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9600" y="2438400"/>
            <a:ext cx="41376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Length × Girth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Line 1"/>
          <p:cNvSpPr>
            <a:spLocks noChangeShapeType="1"/>
          </p:cNvSpPr>
          <p:nvPr/>
        </p:nvSpPr>
        <p:spPr bwMode="auto">
          <a:xfrm>
            <a:off x="1257300" y="52705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2667000"/>
            <a:ext cx="58450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Live body weight =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( in pounds)                       Y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=  9 if the girth is less than 1.62 meters.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=  8.5 if the girth is less than 1.62-2.0 meters.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= 8.0 if the girth is less than 2.0 meters.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2895600"/>
            <a:ext cx="1828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2200" y="6858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Agarwals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Formula:- It is modified Schaeffer’s formula for Indian cattle.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4" name="Picture 2" descr="IMG_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426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4" name="Picture 5" descr="E:\Assignments\INDUSAPTI\Original\first OERs\Photos\IMG_001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597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:\Assignments\INDUSAPTI\Original\first OERs\Photos\IMG_001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30670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4" name="Picture 4" descr="E:\Assignments\INDUSAPTI\Original\first OERs\Photos\IMG_004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:\Assignments\INDUSAPTI\Original\first OERs\Photos\IMG_004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895290"/>
            <a:ext cx="6663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It is same as like we measure area of cylinder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31</TotalTime>
  <Words>267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OER Ppt</vt:lpstr>
      <vt:lpstr>Aim:- Estimation of weight on body measurements  </vt:lpstr>
      <vt:lpstr>Materials:- 1. Animal for  weighing. 2. Weighing machine or platform scale. 3.  Measuring tape. 4.  Measuring rod. 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DST Admin</cp:lastModifiedBy>
  <cp:revision>5</cp:revision>
  <dcterms:created xsi:type="dcterms:W3CDTF">2014-01-14T17:55:13Z</dcterms:created>
  <dcterms:modified xsi:type="dcterms:W3CDTF">2014-02-05T06:55:30Z</dcterms:modified>
</cp:coreProperties>
</file>