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61" r:id="rId5"/>
    <p:sldId id="264" r:id="rId6"/>
    <p:sldId id="259" r:id="rId7"/>
    <p:sldId id="268" r:id="rId8"/>
    <p:sldId id="262" r:id="rId9"/>
    <p:sldId id="263" r:id="rId10"/>
    <p:sldId id="260" r:id="rId11"/>
    <p:sldId id="257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22-04-2015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22-04-2015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r-IN" dirty="0" smtClean="0"/>
              <a:t>विज्ञान </a:t>
            </a:r>
            <a:r>
              <a:rPr lang="mr-IN" dirty="0" smtClean="0"/>
              <a:t>आश्रम येथील गांडूळखत प्रकल्प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G_20150315_122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4038600" cy="197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020543"/>
          </a:xfrm>
        </p:spPr>
        <p:txBody>
          <a:bodyPr>
            <a:no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आता आपला बेड थर लावण्यासाठी तयार आहे.</a:t>
            </a:r>
          </a:p>
          <a:p>
            <a:r>
              <a:rPr lang="mr-IN" sz="2000" dirty="0" smtClean="0">
                <a:solidFill>
                  <a:schemeClr val="tx1"/>
                </a:solidFill>
              </a:rPr>
              <a:t>प्रथम तयार कंपोस्टखताचा थर लावा.</a:t>
            </a:r>
          </a:p>
          <a:p>
            <a:r>
              <a:rPr lang="mr-IN" sz="2000" dirty="0" smtClean="0">
                <a:solidFill>
                  <a:schemeClr val="tx1"/>
                </a:solidFill>
              </a:rPr>
              <a:t>त्यावर शेणाचे पाणी शिंपडा.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प्रत्येकी</a:t>
            </a:r>
            <a:r>
              <a:rPr lang="en-US" sz="2000" dirty="0" smtClean="0">
                <a:solidFill>
                  <a:schemeClr val="tx1"/>
                </a:solidFill>
              </a:rPr>
              <a:t> ६ </a:t>
            </a:r>
            <a:r>
              <a:rPr lang="en-US" sz="2000" dirty="0" err="1" smtClean="0">
                <a:solidFill>
                  <a:schemeClr val="tx1"/>
                </a:solidFill>
              </a:rPr>
              <a:t>इंचाच</a:t>
            </a:r>
            <a:r>
              <a:rPr lang="mr-IN" sz="2000" dirty="0" smtClean="0">
                <a:solidFill>
                  <a:schemeClr val="tx1"/>
                </a:solidFill>
              </a:rPr>
              <a:t>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थर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लावल</a:t>
            </a:r>
            <a:r>
              <a:rPr lang="mr-IN" sz="2000" dirty="0" smtClean="0">
                <a:solidFill>
                  <a:schemeClr val="tx1"/>
                </a:solidFill>
              </a:rPr>
              <a:t>े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mr-IN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प्रत्य</a:t>
            </a:r>
            <a:r>
              <a:rPr lang="mr-IN" sz="2000" dirty="0" smtClean="0">
                <a:solidFill>
                  <a:schemeClr val="tx1"/>
                </a:solidFill>
              </a:rPr>
              <a:t>े</a:t>
            </a:r>
            <a:r>
              <a:rPr lang="en-US" sz="2000" dirty="0" smtClean="0">
                <a:solidFill>
                  <a:schemeClr val="tx1"/>
                </a:solidFill>
              </a:rPr>
              <a:t>क </a:t>
            </a:r>
            <a:r>
              <a:rPr lang="en-US" sz="2000" dirty="0" err="1" smtClean="0">
                <a:solidFill>
                  <a:schemeClr val="tx1"/>
                </a:solidFill>
              </a:rPr>
              <a:t>थरानंतर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त्यात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शेणाच</a:t>
            </a:r>
            <a:r>
              <a:rPr lang="mr-IN" sz="2000" dirty="0" smtClean="0">
                <a:solidFill>
                  <a:schemeClr val="tx1"/>
                </a:solidFill>
              </a:rPr>
              <a:t>े पाणी </a:t>
            </a:r>
            <a:r>
              <a:rPr lang="en-US" sz="2000" dirty="0" err="1" smtClean="0">
                <a:solidFill>
                  <a:schemeClr val="tx1"/>
                </a:solidFill>
              </a:rPr>
              <a:t>टाक</a:t>
            </a:r>
            <a:r>
              <a:rPr lang="mr-IN" sz="2000" dirty="0" smtClean="0">
                <a:solidFill>
                  <a:schemeClr val="tx1"/>
                </a:solidFill>
              </a:rPr>
              <a:t>ले.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असे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करत</a:t>
            </a:r>
            <a:r>
              <a:rPr lang="en-US" sz="2000" dirty="0" smtClean="0">
                <a:solidFill>
                  <a:schemeClr val="tx1"/>
                </a:solidFill>
              </a:rPr>
              <a:t> २ </a:t>
            </a:r>
            <a:r>
              <a:rPr lang="en-US" sz="2000" dirty="0" err="1" smtClean="0">
                <a:solidFill>
                  <a:schemeClr val="tx1"/>
                </a:solidFill>
              </a:rPr>
              <a:t>फुटापर्यंत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थर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लावले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mr-IN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त्या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नंतर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त्या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थरांवर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शेणाची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दाट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mr-IN" sz="2000" dirty="0" smtClean="0">
                <a:solidFill>
                  <a:schemeClr val="tx1"/>
                </a:solidFill>
              </a:rPr>
              <a:t>थर देऊन, </a:t>
            </a:r>
            <a:r>
              <a:rPr lang="en-US" sz="2000" dirty="0" err="1" smtClean="0">
                <a:solidFill>
                  <a:schemeClr val="tx1"/>
                </a:solidFill>
              </a:rPr>
              <a:t>सर्व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बाजू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बंद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केल्या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12" name="Picture 11" descr="IMG_20150318_125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86200"/>
            <a:ext cx="5410200" cy="245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pic>
        <p:nvPicPr>
          <p:cNvPr id="6" name="Picture 5" descr="IMG_20150322_11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915400" cy="454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1026" name="Picture 2" descr="C:\Users\admin\Desktop\Gandul khat\pANDU\IMG_20150420_104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97038"/>
            <a:ext cx="7390693" cy="371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1000" y="5715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/>
              <a:t>हे</a:t>
            </a:r>
            <a:r>
              <a:rPr lang="en-US" dirty="0" smtClean="0"/>
              <a:t> </a:t>
            </a:r>
            <a:r>
              <a:rPr lang="en-US" dirty="0" err="1" smtClean="0"/>
              <a:t>झाल्यावर</a:t>
            </a:r>
            <a:r>
              <a:rPr lang="en-US" dirty="0" smtClean="0"/>
              <a:t> </a:t>
            </a:r>
            <a:r>
              <a:rPr lang="en-US" dirty="0" err="1" smtClean="0"/>
              <a:t>बेडवर</a:t>
            </a:r>
            <a:r>
              <a:rPr lang="en-US" dirty="0" smtClean="0"/>
              <a:t> </a:t>
            </a:r>
            <a:r>
              <a:rPr lang="en-US" dirty="0" err="1" smtClean="0"/>
              <a:t>थंडावा</a:t>
            </a:r>
            <a:r>
              <a:rPr lang="en-US" dirty="0" smtClean="0"/>
              <a:t> </a:t>
            </a:r>
            <a:r>
              <a:rPr lang="en-US" dirty="0" err="1" smtClean="0"/>
              <a:t>राहण्यासाठी</a:t>
            </a:r>
            <a:r>
              <a:rPr lang="en-US" dirty="0" smtClean="0"/>
              <a:t> </a:t>
            </a:r>
            <a:r>
              <a:rPr lang="en-US" dirty="0" err="1" smtClean="0"/>
              <a:t>चारही</a:t>
            </a:r>
            <a:r>
              <a:rPr lang="en-US" dirty="0" smtClean="0"/>
              <a:t> </a:t>
            </a:r>
            <a:r>
              <a:rPr lang="en-US" dirty="0" err="1" smtClean="0"/>
              <a:t>बाजूने</a:t>
            </a:r>
            <a:r>
              <a:rPr lang="en-US" dirty="0" smtClean="0"/>
              <a:t> </a:t>
            </a:r>
            <a:r>
              <a:rPr lang="en-US" dirty="0" err="1" smtClean="0"/>
              <a:t>गोणपाट</a:t>
            </a:r>
            <a:r>
              <a:rPr lang="en-US" dirty="0" smtClean="0"/>
              <a:t> </a:t>
            </a:r>
            <a:r>
              <a:rPr lang="en-US" dirty="0" err="1" smtClean="0"/>
              <a:t>लावून</a:t>
            </a:r>
            <a:r>
              <a:rPr lang="en-US" dirty="0" smtClean="0"/>
              <a:t> </a:t>
            </a:r>
            <a:r>
              <a:rPr lang="en-US" dirty="0" err="1" smtClean="0"/>
              <a:t>घेतले</a:t>
            </a:r>
            <a:r>
              <a:rPr lang="en-US" dirty="0" smtClean="0"/>
              <a:t>.</a:t>
            </a:r>
            <a:r>
              <a:rPr lang="mr-IN" dirty="0" smtClean="0"/>
              <a:t> ओलावा टिकवण्यासाठी गोणपाटावर नियमितपणे पाणी मारले.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गांडूळखत व गांडूळपाणी</a:t>
            </a:r>
            <a:endParaRPr lang="en-US" dirty="0"/>
          </a:p>
        </p:txBody>
      </p:sp>
      <p:pic>
        <p:nvPicPr>
          <p:cNvPr id="6" name="Content Placeholder 5" descr="IMG_20150419_181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42" r="7967"/>
          <a:stretch>
            <a:fillRect/>
          </a:stretch>
        </p:blipFill>
        <p:spPr>
          <a:xfrm>
            <a:off x="3581400" y="1773237"/>
            <a:ext cx="5105400" cy="4138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905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/>
              <a:t>तयार गांडूळखत </a:t>
            </a:r>
            <a:endParaRPr lang="en-US" sz="2000" b="1" dirty="0"/>
          </a:p>
        </p:txBody>
      </p:sp>
      <p:pic>
        <p:nvPicPr>
          <p:cNvPr id="9" name="Picture 8" descr="IMG_20150322_114629.jpg"/>
          <p:cNvPicPr>
            <a:picLocks noChangeAspect="1"/>
          </p:cNvPicPr>
          <p:nvPr/>
        </p:nvPicPr>
        <p:blipFill>
          <a:blip r:embed="rId3" cstate="print"/>
          <a:srcRect l="14444" t="33333" b="22222"/>
          <a:stretch>
            <a:fillRect/>
          </a:stretch>
        </p:blipFill>
        <p:spPr>
          <a:xfrm>
            <a:off x="152400" y="2590800"/>
            <a:ext cx="3300412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1981200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 smtClean="0"/>
              <a:t>गांडूळपाणी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0"/>
            <a:ext cx="648072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mr-IN" dirty="0" smtClean="0"/>
              <a:t>धन्यवाद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साहित्य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19400" y="1752600"/>
            <a:ext cx="4648200" cy="68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mr-IN" dirty="0" smtClean="0"/>
              <a:t>शेणाचे पाणी, शेण, गांडुळे, सेंद्रिय पदार्थ, पाणी, इ.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8" name="Picture 7" descr="IMG_20150419_183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8292"/>
            <a:ext cx="2286000" cy="237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_20150419_1826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600"/>
            <a:ext cx="2133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0150420_10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419599"/>
            <a:ext cx="320040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20150420_110408.jpg"/>
          <p:cNvPicPr>
            <a:picLocks noChangeAspect="1"/>
          </p:cNvPicPr>
          <p:nvPr/>
        </p:nvPicPr>
        <p:blipFill>
          <a:blip r:embed="rId5" cstate="print"/>
          <a:srcRect b="21737"/>
          <a:stretch>
            <a:fillRect/>
          </a:stretch>
        </p:blipFill>
        <p:spPr>
          <a:xfrm>
            <a:off x="2667000" y="2819400"/>
            <a:ext cx="2683612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IMG_20150420_105650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757333" y="2286000"/>
            <a:ext cx="3386667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20150420_1057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114800"/>
            <a:ext cx="2368717" cy="218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साधने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447800"/>
            <a:ext cx="4800600" cy="99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mr-IN" dirty="0" smtClean="0">
                <a:solidFill>
                  <a:schemeClr val="tx1"/>
                </a:solidFill>
              </a:rPr>
              <a:t>कुदळ, फावडे, विटा, प्लास्टिक पेपर, PVC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mr-IN" dirty="0" smtClean="0">
                <a:solidFill>
                  <a:schemeClr val="tx1"/>
                </a:solidFill>
              </a:rPr>
              <a:t>पाईप, घमेले, बादली, गांडूळ पाणी जमा करण्यासाठी भांडे/ डबा/ बरणी, गोणपाट, सुतली, इ.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MG_20150420_1036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05000"/>
            <a:ext cx="3429000" cy="230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9" name="Picture 8" descr="IMG_20150420_105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743200"/>
            <a:ext cx="1963875" cy="349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20150420_104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495800"/>
            <a:ext cx="2819400" cy="1585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_20150420_1051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6477000" y="1991925"/>
            <a:ext cx="1828800" cy="272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828800"/>
            <a:ext cx="1447328" cy="704850"/>
          </a:xfrm>
        </p:spPr>
        <p:txBody>
          <a:bodyPr/>
          <a:lstStyle/>
          <a:p>
            <a:r>
              <a:rPr lang="mr-IN" sz="3200" dirty="0" smtClean="0"/>
              <a:t>कृती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3400" y="2286000"/>
            <a:ext cx="3276600" cy="348714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mr-IN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कचरा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कुजवण्यासाठी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mr-IN" sz="1800" dirty="0" smtClean="0">
                <a:solidFill>
                  <a:schemeClr val="tx1"/>
                </a:solidFill>
              </a:rPr>
              <a:t>४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mr-IN" sz="1800" dirty="0" smtClean="0">
                <a:solidFill>
                  <a:schemeClr val="tx1"/>
                </a:solidFill>
              </a:rPr>
              <a:t>‘x४’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चा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mr-IN" sz="1800" dirty="0" smtClean="0">
                <a:solidFill>
                  <a:schemeClr val="tx1"/>
                </a:solidFill>
              </a:rPr>
              <a:t>खड्डा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mr-IN" sz="1800" dirty="0" smtClean="0">
                <a:solidFill>
                  <a:schemeClr val="tx1"/>
                </a:solidFill>
              </a:rPr>
              <a:t>निश्चित केला.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r-IN" sz="1800" dirty="0" smtClean="0">
                <a:solidFill>
                  <a:schemeClr val="tx1"/>
                </a:solidFill>
              </a:rPr>
              <a:t>आवश्यक ते साहित्य म्हणजेच सेंद्रिय पदार्थ गोळा केले.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त्या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खड्ड्यात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mr-IN" sz="1800" dirty="0" smtClean="0">
                <a:solidFill>
                  <a:schemeClr val="tx1"/>
                </a:solidFill>
              </a:rPr>
              <a:t>सेंद्रिय पदार्थाचे </a:t>
            </a:r>
            <a:r>
              <a:rPr lang="en-US" sz="1800" dirty="0" err="1" smtClean="0">
                <a:solidFill>
                  <a:schemeClr val="tx1"/>
                </a:solidFill>
              </a:rPr>
              <a:t>प्रत्येकी</a:t>
            </a:r>
            <a:r>
              <a:rPr lang="en-US" sz="1800" dirty="0" smtClean="0">
                <a:solidFill>
                  <a:schemeClr val="tx1"/>
                </a:solidFill>
              </a:rPr>
              <a:t> ६</a:t>
            </a:r>
            <a:r>
              <a:rPr lang="mr-IN" sz="1800" dirty="0" smtClean="0">
                <a:solidFill>
                  <a:schemeClr val="tx1"/>
                </a:solidFill>
              </a:rPr>
              <a:t>”</a:t>
            </a:r>
            <a:r>
              <a:rPr lang="en-US" sz="1800" dirty="0" smtClean="0">
                <a:solidFill>
                  <a:schemeClr val="tx1"/>
                </a:solidFill>
              </a:rPr>
              <a:t> अ</a:t>
            </a:r>
            <a:r>
              <a:rPr lang="mr-IN" sz="1800" dirty="0" smtClean="0">
                <a:solidFill>
                  <a:schemeClr val="tx1"/>
                </a:solidFill>
              </a:rPr>
              <a:t>सें</a:t>
            </a:r>
            <a:r>
              <a:rPr lang="en-US" sz="1800" dirty="0" smtClean="0">
                <a:solidFill>
                  <a:schemeClr val="tx1"/>
                </a:solidFill>
              </a:rPr>
              <a:t> ७ </a:t>
            </a:r>
            <a:r>
              <a:rPr lang="en-US" sz="1800" dirty="0" err="1" smtClean="0">
                <a:solidFill>
                  <a:schemeClr val="tx1"/>
                </a:solidFill>
              </a:rPr>
              <a:t>थर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लावले</a:t>
            </a:r>
            <a:r>
              <a:rPr lang="mr-IN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व </a:t>
            </a:r>
            <a:r>
              <a:rPr lang="en-US" sz="1800" dirty="0" err="1" smtClean="0">
                <a:solidFill>
                  <a:schemeClr val="tx1"/>
                </a:solidFill>
              </a:rPr>
              <a:t>प्रत्य</a:t>
            </a:r>
            <a:r>
              <a:rPr lang="mr-IN" sz="1800" dirty="0" smtClean="0">
                <a:solidFill>
                  <a:schemeClr val="tx1"/>
                </a:solidFill>
              </a:rPr>
              <a:t>े</a:t>
            </a:r>
            <a:r>
              <a:rPr lang="en-US" sz="1800" dirty="0" smtClean="0">
                <a:solidFill>
                  <a:schemeClr val="tx1"/>
                </a:solidFill>
              </a:rPr>
              <a:t>क </a:t>
            </a:r>
            <a:r>
              <a:rPr lang="en-US" sz="1800" dirty="0" err="1" smtClean="0">
                <a:solidFill>
                  <a:schemeClr val="tx1"/>
                </a:solidFill>
              </a:rPr>
              <a:t>थरानंतर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त्यावर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शेणाच</a:t>
            </a:r>
            <a:r>
              <a:rPr lang="mr-IN" sz="1800" dirty="0" smtClean="0">
                <a:solidFill>
                  <a:schemeClr val="tx1"/>
                </a:solidFill>
              </a:rPr>
              <a:t>े पाणी शिंपडले.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</a:t>
            </a:r>
            <a:r>
              <a:rPr lang="en-IN" dirty="0" err="1" smtClean="0"/>
              <a:t>Vigyan</a:t>
            </a:r>
            <a:r>
              <a:rPr lang="en-IN" dirty="0" smtClean="0"/>
              <a:t>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8" name="Content Placeholder 7" descr="IMG_20150322_114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638550"/>
            <a:ext cx="3996928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77000" y="5181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शेवटच्या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थरावर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शेणाच</a:t>
            </a:r>
            <a:r>
              <a:rPr lang="mr-IN" b="1" dirty="0" smtClean="0">
                <a:solidFill>
                  <a:schemeClr val="bg1">
                    <a:lumMod val="95000"/>
                  </a:schemeClr>
                </a:solidFill>
              </a:rPr>
              <a:t>ा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दा</a:t>
            </a:r>
            <a:r>
              <a:rPr lang="mr-IN" b="1" dirty="0" smtClean="0">
                <a:solidFill>
                  <a:schemeClr val="bg1">
                    <a:lumMod val="95000"/>
                  </a:schemeClr>
                </a:solidFill>
              </a:rPr>
              <a:t>ट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r-IN" b="1" dirty="0" smtClean="0">
                <a:solidFill>
                  <a:schemeClr val="bg1">
                    <a:lumMod val="95000"/>
                  </a:schemeClr>
                </a:solidFill>
              </a:rPr>
              <a:t>थर दिला.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mr-IN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0124" y="6031468"/>
            <a:ext cx="883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त्याला</a:t>
            </a:r>
            <a:r>
              <a:rPr lang="en-US" dirty="0" smtClean="0"/>
              <a:t> ३५ </a:t>
            </a:r>
            <a:r>
              <a:rPr lang="en-US" dirty="0" err="1" smtClean="0"/>
              <a:t>दिवस</a:t>
            </a:r>
            <a:r>
              <a:rPr lang="en-US" dirty="0" smtClean="0"/>
              <a:t> </a:t>
            </a:r>
            <a:r>
              <a:rPr lang="en-US" dirty="0" err="1" smtClean="0"/>
              <a:t>कुजण्यासाठी</a:t>
            </a:r>
            <a:r>
              <a:rPr lang="en-US" dirty="0" smtClean="0"/>
              <a:t> </a:t>
            </a:r>
            <a:r>
              <a:rPr lang="en-US" dirty="0" err="1" smtClean="0"/>
              <a:t>ठेवले</a:t>
            </a:r>
            <a:r>
              <a:rPr lang="mr-IN" dirty="0" smtClean="0"/>
              <a:t> – त्यानंतर आपल्याला हवे असलेले कंपोस्ट खत तयार होते.</a:t>
            </a:r>
            <a:endParaRPr lang="en-US" dirty="0"/>
          </a:p>
        </p:txBody>
      </p:sp>
      <p:pic>
        <p:nvPicPr>
          <p:cNvPr id="14" name="Picture 13" descr="IMG_20150420_105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534" y="1600200"/>
            <a:ext cx="4199466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00600" y="1600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b="1" dirty="0" smtClean="0"/>
              <a:t>खड्डा</a:t>
            </a:r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0" y="381000"/>
            <a:ext cx="6552728" cy="1162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2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आधी आपण कंपोस्ट कसे तयार केले हे पाहणार आहोत....</a:t>
            </a:r>
            <a:endParaRPr kumimoji="0" lang="en-US" sz="32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कंपोस्ट खत </a:t>
            </a:r>
            <a:endParaRPr lang="en-US" dirty="0"/>
          </a:p>
        </p:txBody>
      </p:sp>
      <p:pic>
        <p:nvPicPr>
          <p:cNvPr id="8" name="Content Placeholder 7" descr="IMG_20150419_182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5708869" cy="4779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533400" y="2895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 smtClean="0"/>
              <a:t>३५ दिवसांनंतर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यानंतर गांडूळ खत कसे तयार झाले हे पाहणार आहोत...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83819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mr-IN" sz="1800" dirty="0" smtClean="0">
                <a:solidFill>
                  <a:schemeClr val="tx1"/>
                </a:solidFill>
              </a:rPr>
              <a:t>बेड जमिनीपासून थोड्या उंचीवर असावा म्हणून स्क्रॅप मधून जुना वापरात नसलेला लोखंडी बेडचा वापर करण्याचे ठरविले. जेणेकरून गांडूळपाणी (वर्मीवॉश) गोळा करणे सोईचे होईल.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IMG_20150322_1146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73487" y="2551313"/>
            <a:ext cx="281662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10" name="Picture 9" descr="IMG_20150420_103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4190999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r-IN" dirty="0" smtClean="0">
                <a:solidFill>
                  <a:schemeClr val="tx1"/>
                </a:solidFill>
              </a:rPr>
              <a:t>जर आपण तयार कंपोस्ट खत वापरले तर गांडूळखत लवकर तयार होते.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अशा पद्धतीने गांडूळखत ७ दिवसात तयार होते.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तर मग आता आपण गांडूळखत कसे तयार झाले हे पाहूया....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गांडूळखत कृती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6781800" cy="1066799"/>
          </a:xfrm>
        </p:spPr>
        <p:txBody>
          <a:bodyPr>
            <a:noAutofit/>
          </a:bodyPr>
          <a:lstStyle/>
          <a:p>
            <a:r>
              <a:rPr lang="mr-IN" sz="1800" dirty="0" smtClean="0">
                <a:solidFill>
                  <a:schemeClr val="tx1"/>
                </a:solidFill>
              </a:rPr>
              <a:t>निवडलेला बेड दुमजली असल्याने आच्छादन करणे सोपे झाले.</a:t>
            </a:r>
          </a:p>
          <a:p>
            <a:pPr>
              <a:lnSpc>
                <a:spcPct val="170000"/>
              </a:lnSpc>
            </a:pPr>
            <a:r>
              <a:rPr lang="mr-IN" sz="1800" dirty="0" smtClean="0">
                <a:solidFill>
                  <a:schemeClr val="tx1"/>
                </a:solidFill>
              </a:rPr>
              <a:t>खालच्या मजल्यावर प्लास्टिक पेपर अंथरून तो हलू नये यासाठी(फोटोत दाखवल्याप्रमाणे) सुतळीच्या साहाय्याने बांधून घेतले.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IMG_20150315_1130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8534401" cy="351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91439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त्याच्या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खालून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मध्यभागी</a:t>
            </a:r>
            <a:r>
              <a:rPr lang="en-US" sz="2000" dirty="0" smtClean="0">
                <a:solidFill>
                  <a:schemeClr val="tx1"/>
                </a:solidFill>
              </a:rPr>
              <a:t> ८ </a:t>
            </a:r>
            <a:r>
              <a:rPr lang="en-US" sz="2000" dirty="0" err="1" smtClean="0">
                <a:solidFill>
                  <a:schemeClr val="tx1"/>
                </a:solidFill>
              </a:rPr>
              <a:t>फुटाचा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अर्धा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कापलेला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पाईप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बसवला</a:t>
            </a:r>
            <a:r>
              <a:rPr lang="en-US" sz="2000" dirty="0" smtClean="0">
                <a:solidFill>
                  <a:schemeClr val="tx1"/>
                </a:solidFill>
              </a:rPr>
              <a:t> व </a:t>
            </a:r>
            <a:r>
              <a:rPr lang="en-US" sz="2000" dirty="0" err="1" smtClean="0">
                <a:solidFill>
                  <a:schemeClr val="tx1"/>
                </a:solidFill>
              </a:rPr>
              <a:t>वरून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त्याला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भोके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पाडली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mr-IN" sz="2000" dirty="0" smtClean="0">
                <a:solidFill>
                  <a:schemeClr val="tx1"/>
                </a:solidFill>
              </a:rPr>
              <a:t> म्हणजे त्याद्वारे गांडूळ पाणी जमा करणे सहज शक्य होते.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IMG_20150420_181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362200"/>
            <a:ext cx="2590800" cy="392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10" name="Picture 9" descr="IMG_20150420_21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362200"/>
            <a:ext cx="2667000" cy="3984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1566</TotalTime>
  <Words>454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OER Ppt</vt:lpstr>
      <vt:lpstr>विज्ञान आश्रम येथील गांडूळखत प्रकल्प</vt:lpstr>
      <vt:lpstr>साहित्य</vt:lpstr>
      <vt:lpstr>साधने</vt:lpstr>
      <vt:lpstr>कृती</vt:lpstr>
      <vt:lpstr>कंपोस्ट खत </vt:lpstr>
      <vt:lpstr>यानंतर गांडूळ खत कसे तयार झाले हे पाहणार आहोत...</vt:lpstr>
      <vt:lpstr>Slide 7</vt:lpstr>
      <vt:lpstr>गांडूळखत कृती</vt:lpstr>
      <vt:lpstr>Slide 9</vt:lpstr>
      <vt:lpstr>Slide 10</vt:lpstr>
      <vt:lpstr>Slide 11</vt:lpstr>
      <vt:lpstr>Slide 12</vt:lpstr>
      <vt:lpstr>गांडूळखत व गांडूळपाणी</vt:lpstr>
      <vt:lpstr>धन्यवाद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admin</cp:lastModifiedBy>
  <cp:revision>23</cp:revision>
  <dcterms:created xsi:type="dcterms:W3CDTF">2014-01-14T17:55:13Z</dcterms:created>
  <dcterms:modified xsi:type="dcterms:W3CDTF">2015-04-22T11:14:25Z</dcterms:modified>
</cp:coreProperties>
</file>