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5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3300"/>
    <a:srgbClr val="BB0F1F"/>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2" d="100"/>
          <a:sy n="62" d="100"/>
        </p:scale>
        <p:origin x="-1596" y="-2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0087AE-7597-4D42-BC44-46E61B2B8E38}" type="datetimeFigureOut">
              <a:rPr lang="en-IN" smtClean="0"/>
              <a:pPr/>
              <a:t>09-07-2014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2715B-4539-4408-A8AA-853B9DBFD7C3}"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24579" name="Rectangle 2"/>
          <p:cNvSpPr>
            <a:spLocks noChangeArrowheads="1"/>
          </p:cNvSpPr>
          <p:nvPr>
            <p:ph type="body" idx="1"/>
          </p:nvPr>
        </p:nvSpPr>
        <p:spPr>
          <a:xfrm>
            <a:off x="685800" y="4343400"/>
            <a:ext cx="5486400" cy="4114800"/>
          </a:xfrm>
          <a:noFill/>
          <a:ln/>
        </p:spPr>
        <p:txBody>
          <a:bodyPr wrap="none" anchor="ctr"/>
          <a:lstStyle/>
          <a:p>
            <a:endParaRPr lang="en-US"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3795" name="Rectangle 2"/>
          <p:cNvSpPr>
            <a:spLocks noChangeArrowheads="1"/>
          </p:cNvSpPr>
          <p:nvPr>
            <p:ph type="body" idx="1"/>
          </p:nvPr>
        </p:nvSpPr>
        <p:spPr>
          <a:xfrm>
            <a:off x="685800" y="4343400"/>
            <a:ext cx="5486400" cy="4114800"/>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25603" name="Rectangle 2"/>
          <p:cNvSpPr>
            <a:spLocks noChangeArrowheads="1"/>
          </p:cNvSpPr>
          <p:nvPr>
            <p:ph type="body" idx="1"/>
          </p:nvPr>
        </p:nvSpPr>
        <p:spPr>
          <a:xfrm>
            <a:off x="685800" y="4343400"/>
            <a:ext cx="5486400" cy="4114800"/>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26627" name="Rectangle 2"/>
          <p:cNvSpPr>
            <a:spLocks noChangeArrowheads="1"/>
          </p:cNvSpPr>
          <p:nvPr>
            <p:ph type="body" idx="1"/>
          </p:nvPr>
        </p:nvSpPr>
        <p:spPr>
          <a:xfrm>
            <a:off x="685800" y="4343400"/>
            <a:ext cx="5486400" cy="4114800"/>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27651" name="Rectangle 2"/>
          <p:cNvSpPr>
            <a:spLocks noChangeArrowheads="1"/>
          </p:cNvSpPr>
          <p:nvPr>
            <p:ph type="body" idx="1"/>
          </p:nvPr>
        </p:nvSpPr>
        <p:spPr>
          <a:xfrm>
            <a:off x="685800" y="4343400"/>
            <a:ext cx="5486400" cy="4114800"/>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28675" name="Rectangle 2"/>
          <p:cNvSpPr>
            <a:spLocks noChangeArrowheads="1"/>
          </p:cNvSpPr>
          <p:nvPr>
            <p:ph type="body" idx="1"/>
          </p:nvPr>
        </p:nvSpPr>
        <p:spPr>
          <a:xfrm>
            <a:off x="685800" y="4343400"/>
            <a:ext cx="5486400" cy="4114800"/>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29699" name="Rectangle 2"/>
          <p:cNvSpPr>
            <a:spLocks noChangeArrowheads="1"/>
          </p:cNvSpPr>
          <p:nvPr>
            <p:ph type="body" idx="1"/>
          </p:nvPr>
        </p:nvSpPr>
        <p:spPr>
          <a:xfrm>
            <a:off x="685800" y="4343400"/>
            <a:ext cx="5486400" cy="4114800"/>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0723" name="Rectangle 2"/>
          <p:cNvSpPr>
            <a:spLocks noChangeArrowheads="1"/>
          </p:cNvSpPr>
          <p:nvPr>
            <p:ph type="body" idx="1"/>
          </p:nvPr>
        </p:nvSpPr>
        <p:spPr>
          <a:xfrm>
            <a:off x="685800" y="4343400"/>
            <a:ext cx="5486400" cy="4114800"/>
          </a:xfrm>
          <a:noFill/>
          <a:ln/>
        </p:spPr>
        <p:txBody>
          <a:bodyPr wrap="none" anchor="ctr"/>
          <a:lstStyle/>
          <a:p>
            <a:endParaRPr lang="en-US" dirty="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1747" name="Rectangle 2"/>
          <p:cNvSpPr>
            <a:spLocks noChangeArrowheads="1"/>
          </p:cNvSpPr>
          <p:nvPr>
            <p:ph type="body" idx="1"/>
          </p:nvPr>
        </p:nvSpPr>
        <p:spPr>
          <a:xfrm>
            <a:off x="685800" y="4343400"/>
            <a:ext cx="5486400" cy="4114800"/>
          </a:xfrm>
          <a:noFill/>
          <a:ln/>
        </p:spPr>
        <p:txBody>
          <a:bodyPr wrap="none" anchor="ctr"/>
          <a:lstStyle/>
          <a:p>
            <a:endParaRPr lang="en-US" dirty="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2771" name="Rectangle 2"/>
          <p:cNvSpPr>
            <a:spLocks noChangeArrowheads="1"/>
          </p:cNvSpPr>
          <p:nvPr>
            <p:ph type="body" idx="1"/>
          </p:nvPr>
        </p:nvSpPr>
        <p:spPr>
          <a:xfrm>
            <a:off x="685800" y="4343400"/>
            <a:ext cx="5486400" cy="4114800"/>
          </a:xfrm>
          <a:noFill/>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4E818907-8FE0-4CB8-8788-308FF74948CF}" type="datetime1">
              <a:rPr lang="en-IN" smtClean="0"/>
              <a:t>09-07-2014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1F68CD27-F250-44A2-BCBA-F6217D121699}"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3492484-3669-4F10-BDA1-F0EC4946F135}" type="datetime1">
              <a:rPr lang="en-IN" smtClean="0"/>
              <a:t>09-07-2014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C8B5374-B85D-4C3D-AF29-1BA178939F5E}" type="datetime1">
              <a:rPr lang="en-IN" smtClean="0"/>
              <a:t>09-07-2014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8FF246E-ED89-4D09-810A-36DAD09B51DC}" type="datetime1">
              <a:rPr lang="en-IN" smtClean="0"/>
              <a:t>09-07-2014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1F68CD27-F250-44A2-BCBA-F6217D121699}"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1943-532F-48B6-AB02-246FD442D745}" type="datetime1">
              <a:rPr lang="en-IN" smtClean="0"/>
              <a:t>09-07-2014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C20809C-A8E2-433C-8E22-586E81340155}" type="datetime1">
              <a:rPr lang="en-IN" smtClean="0"/>
              <a:t>09-07-2014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19A1D08-A86B-4E76-B6E1-09E77109E741}" type="datetime1">
              <a:rPr lang="en-IN" smtClean="0"/>
              <a:t>09-07-2014</a:t>
            </a:fld>
            <a:endParaRPr lang="en-IN"/>
          </a:p>
        </p:txBody>
      </p:sp>
      <p:sp>
        <p:nvSpPr>
          <p:cNvPr id="8" name="Footer Placeholder 7"/>
          <p:cNvSpPr>
            <a:spLocks noGrp="1"/>
          </p:cNvSpPr>
          <p:nvPr>
            <p:ph type="ftr" sz="quarter" idx="11"/>
          </p:nvPr>
        </p:nvSpPr>
        <p:spPr/>
        <p:txBody>
          <a:bodyPr/>
          <a:lstStyle/>
          <a:p>
            <a:r>
              <a:rPr lang="en-IN" smtClean="0"/>
              <a:t>| Vigyan Ashram | INDUSA PTI |</a:t>
            </a:r>
            <a:endParaRPr lang="en-IN"/>
          </a:p>
        </p:txBody>
      </p:sp>
      <p:sp>
        <p:nvSpPr>
          <p:cNvPr id="9" name="Slide Number Placeholder 8"/>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9E83C60D-9AD4-4AD3-B879-7E3B6F66330D}" type="datetime1">
              <a:rPr lang="en-IN" smtClean="0"/>
              <a:t>09-07-2014</a:t>
            </a:fld>
            <a:endParaRPr lang="en-IN"/>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EB159E-FB07-4EAE-9247-84B0CB838C7B}" type="datetime1">
              <a:rPr lang="en-IN" smtClean="0"/>
              <a:t>09-07-2014</a:t>
            </a:fld>
            <a:endParaRPr lang="en-IN"/>
          </a:p>
        </p:txBody>
      </p:sp>
      <p:sp>
        <p:nvSpPr>
          <p:cNvPr id="3" name="Footer Placeholder 2"/>
          <p:cNvSpPr>
            <a:spLocks noGrp="1"/>
          </p:cNvSpPr>
          <p:nvPr>
            <p:ph type="ftr" sz="quarter" idx="11"/>
          </p:nvPr>
        </p:nvSpPr>
        <p:spPr/>
        <p:txBody>
          <a:bodyPr/>
          <a:lstStyle/>
          <a:p>
            <a:r>
              <a:rPr lang="en-IN" smtClean="0"/>
              <a:t>| Vigyan Ashram | INDUSA PTI |</a:t>
            </a:r>
            <a:endParaRPr lang="en-IN"/>
          </a:p>
        </p:txBody>
      </p:sp>
      <p:sp>
        <p:nvSpPr>
          <p:cNvPr id="4" name="Slide Number Placeholder 3"/>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393C7C-CA38-4E4E-B648-14E212E8CD12}" type="datetime1">
              <a:rPr lang="en-IN" smtClean="0"/>
              <a:t>09-07-2014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740C7A-72B3-41C9-B1D6-F45D2A3B55E3}" type="datetime1">
              <a:rPr lang="en-IN" smtClean="0"/>
              <a:t>09-07-2014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F48C19-8839-4613-8C69-E42D8D98300F}" type="datetime1">
              <a:rPr lang="en-IN" smtClean="0"/>
              <a:t>09-07-2014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smtClean="0">
                <a:solidFill>
                  <a:schemeClr val="accent1">
                    <a:lumMod val="75000"/>
                  </a:schemeClr>
                </a:solidFill>
              </a:rPr>
              <a:t>|</a:t>
            </a:r>
            <a:r>
              <a:rPr lang="en-US" dirty="0" smtClean="0"/>
              <a:t> </a:t>
            </a:r>
            <a:r>
              <a:rPr lang="en-US" dirty="0" err="1" smtClean="0"/>
              <a:t>Vigyan</a:t>
            </a:r>
            <a:r>
              <a:rPr lang="en-US" dirty="0" smtClean="0"/>
              <a:t> Ashram </a:t>
            </a:r>
            <a:r>
              <a:rPr lang="en-US" dirty="0" smtClean="0">
                <a:solidFill>
                  <a:schemeClr val="accent1">
                    <a:lumMod val="75000"/>
                  </a:schemeClr>
                </a:solidFill>
              </a:rPr>
              <a:t>|</a:t>
            </a:r>
            <a:r>
              <a:rPr lang="en-US" dirty="0" smtClean="0"/>
              <a:t> INDUSA PTI </a:t>
            </a:r>
            <a:r>
              <a:rPr lang="en-US" dirty="0" smtClean="0">
                <a:solidFill>
                  <a:schemeClr val="accent1">
                    <a:lumMod val="75000"/>
                  </a:schemeClr>
                </a:solidFill>
              </a:rPr>
              <a:t>|</a:t>
            </a:r>
            <a:endParaRPr lang="en-IN" dirty="0">
              <a:solidFill>
                <a:schemeClr val="accent1">
                  <a:lumMod val="75000"/>
                </a:schemeClr>
              </a:solidFill>
            </a:endParaRPr>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DBA2D849-F80E-4A61-B632-3B1F48906DD7}" type="slidenum">
              <a:rPr lang="en-IN" b="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pPr/>
              <a:t>‹#›</a:t>
            </a:fld>
            <a:endParaRPr lang="en-IN" dirty="0"/>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286000"/>
            <a:ext cx="6781800" cy="1698625"/>
          </a:xfrm>
        </p:spPr>
        <p:txBody>
          <a:bodyPr>
            <a:noAutofit/>
          </a:bodyPr>
          <a:lstStyle/>
          <a:p>
            <a:pPr eaLnBrk="1" fontAlgn="auto" hangingPunct="1">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8000" dirty="0" smtClean="0"/>
              <a:t>Soil Preparation</a:t>
            </a:r>
            <a:endParaRPr lang="en-US" sz="8000" dirty="0"/>
          </a:p>
        </p:txBody>
      </p:sp>
      <p:sp>
        <p:nvSpPr>
          <p:cNvPr id="3" name="Slide Number Placeholder 2"/>
          <p:cNvSpPr>
            <a:spLocks noGrp="1"/>
          </p:cNvSpPr>
          <p:nvPr>
            <p:ph type="sldNum" sz="quarter" idx="12"/>
          </p:nvPr>
        </p:nvSpPr>
        <p:spPr/>
        <p:txBody>
          <a:bodyPr/>
          <a:lstStyle/>
          <a:p>
            <a:fld id="{1F68CD27-F250-44A2-BCBA-F6217D121699}" type="slidenum">
              <a:rPr lang="en-IN" sz="2000" b="1" smtClean="0">
                <a:solidFill>
                  <a:schemeClr val="bg1"/>
                </a:solidFill>
              </a:rPr>
              <a:pPr/>
              <a:t>1</a:t>
            </a:fld>
            <a:endParaRPr lang="en-IN" sz="2000" b="1" dirty="0">
              <a:solidFill>
                <a:schemeClr val="bg1"/>
              </a:solidFill>
            </a:endParaRPr>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ChangeArrowheads="1"/>
          </p:cNvSpPr>
          <p:nvPr/>
        </p:nvSpPr>
        <p:spPr bwMode="auto">
          <a:xfrm>
            <a:off x="457200" y="6245225"/>
            <a:ext cx="2133600" cy="476250"/>
          </a:xfrm>
          <a:prstGeom prst="rect">
            <a:avLst/>
          </a:prstGeom>
          <a:noFill/>
          <a:ln w="9525">
            <a:noFill/>
            <a:round/>
            <a:headEnd/>
            <a:tailEnd/>
          </a:ln>
        </p:spPr>
        <p:txBody>
          <a:bodyPr wrap="none" anchor="ctr"/>
          <a:lstStyle/>
          <a:p>
            <a:endParaRPr lang="en-US" dirty="0">
              <a:ea typeface="Droid Sans" charset="0"/>
              <a:cs typeface="Droid Sans" charset="0"/>
            </a:endParaRPr>
          </a:p>
        </p:txBody>
      </p:sp>
      <p:sp>
        <p:nvSpPr>
          <p:cNvPr id="18435" name="Rectangle 2"/>
          <p:cNvSpPr>
            <a:spLocks noChangeArrowheads="1"/>
          </p:cNvSpPr>
          <p:nvPr/>
        </p:nvSpPr>
        <p:spPr bwMode="auto">
          <a:xfrm>
            <a:off x="3124200" y="6245225"/>
            <a:ext cx="2895600" cy="476250"/>
          </a:xfrm>
          <a:prstGeom prst="rect">
            <a:avLst/>
          </a:prstGeom>
          <a:noFill/>
          <a:ln w="9525">
            <a:noFill/>
            <a:round/>
            <a:headEnd/>
            <a:tailEnd/>
          </a:ln>
        </p:spPr>
        <p:txBody>
          <a:bodyPr wrap="none" anchor="ctr"/>
          <a:lstStyle/>
          <a:p>
            <a:endParaRPr lang="en-US" dirty="0">
              <a:ea typeface="Droid Sans" charset="0"/>
              <a:cs typeface="Droid Sans" charset="0"/>
            </a:endParaRPr>
          </a:p>
        </p:txBody>
      </p:sp>
      <p:sp>
        <p:nvSpPr>
          <p:cNvPr id="14341" name="Rectangle 4"/>
          <p:cNvSpPr>
            <a:spLocks noChangeArrowheads="1"/>
          </p:cNvSpPr>
          <p:nvPr/>
        </p:nvSpPr>
        <p:spPr bwMode="auto">
          <a:xfrm>
            <a:off x="304800" y="1742501"/>
            <a:ext cx="8382000" cy="3972499"/>
          </a:xfrm>
          <a:prstGeom prst="rect">
            <a:avLst/>
          </a:prstGeom>
          <a:noFill/>
          <a:ln w="9525">
            <a:noFill/>
            <a:round/>
            <a:headEnd/>
            <a:tailEnd/>
          </a:ln>
        </p:spPr>
        <p:txBody>
          <a:bodyPr wrap="square" lIns="90000" tIns="46800" rIns="90000" bIns="46800">
            <a:spAutoFit/>
          </a:bodyPr>
          <a:lstStyle/>
          <a:p>
            <a:pPr>
              <a:buFont typeface="Times New Roman" pitchFamily="16" charset="0"/>
              <a:buNone/>
              <a:defRPr/>
            </a:pPr>
            <a:r>
              <a:rPr lang="en-US" sz="2800" b="1" u="sng" dirty="0"/>
              <a:t>3. </a:t>
            </a:r>
            <a:r>
              <a:rPr lang="en-US" sz="2800" b="1" u="sng" dirty="0"/>
              <a:t>Manuring:  </a:t>
            </a:r>
          </a:p>
          <a:p>
            <a:pPr>
              <a:buFont typeface="Times New Roman" pitchFamily="16" charset="0"/>
              <a:buNone/>
              <a:defRPr/>
            </a:pPr>
            <a:endParaRPr lang="en-US" sz="2800" b="1" u="sng" dirty="0"/>
          </a:p>
          <a:p>
            <a:pPr algn="just">
              <a:buFont typeface="Times New Roman" pitchFamily="16" charset="0"/>
              <a:buNone/>
              <a:defRPr/>
            </a:pPr>
            <a:r>
              <a:rPr lang="en-US" sz="2800" dirty="0"/>
              <a:t>This is the final process in the soil preparation, it helps to supply all the nutrients to the plants required for their growth. Manures are plant and animal wastes that are used as sources of plant nutrients. They release nutrients after their decomposition. </a:t>
            </a:r>
          </a:p>
          <a:p>
            <a:pPr algn="just">
              <a:buFont typeface="Times New Roman" pitchFamily="16" charset="0"/>
              <a:buNone/>
              <a:defRPr/>
            </a:pPr>
            <a:r>
              <a:rPr lang="en-US" sz="2800" dirty="0"/>
              <a:t>	 Naturally occurring or synthetic chemicals containing plant nutrients are called fertilizers</a:t>
            </a:r>
            <a:r>
              <a:rPr lang="en-US" sz="2800" dirty="0" smtClean="0"/>
              <a:t>.</a:t>
            </a:r>
            <a:endParaRPr lang="en-US" sz="2800" dirty="0"/>
          </a:p>
        </p:txBody>
      </p:sp>
      <p:sp>
        <p:nvSpPr>
          <p:cNvPr id="7" name="Title 6"/>
          <p:cNvSpPr txBox="1">
            <a:spLocks/>
          </p:cNvSpPr>
          <p:nvPr/>
        </p:nvSpPr>
        <p:spPr>
          <a:xfrm>
            <a:off x="2339752" y="685800"/>
            <a:ext cx="6347048" cy="5334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rPr>
              <a:t>Manuring</a:t>
            </a:r>
            <a:endParaRPr kumimoji="0" lang="en-US" sz="4000" b="1" i="0" u="none" strike="noStrike" kern="1200" cap="none" spc="0" normalizeH="0" baseline="0" noProof="0" dirty="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endParaRPr>
          </a:p>
        </p:txBody>
      </p:sp>
      <p:sp>
        <p:nvSpPr>
          <p:cNvPr id="8" name="Slide Number Placeholder 7"/>
          <p:cNvSpPr>
            <a:spLocks noGrp="1"/>
          </p:cNvSpPr>
          <p:nvPr>
            <p:ph type="sldNum" sz="quarter" idx="12"/>
          </p:nvPr>
        </p:nvSpPr>
        <p:spPr/>
        <p:txBody>
          <a:bodyPr/>
          <a:lstStyle/>
          <a:p>
            <a:fld id="{1F68CD27-F250-44A2-BCBA-F6217D121699}" type="slidenum">
              <a:rPr lang="en-IN" smtClean="0"/>
              <a:pPr/>
              <a:t>10</a:t>
            </a:fld>
            <a:endParaRPr lang="en-IN" dirty="0"/>
          </a:p>
        </p:txBody>
      </p:sp>
      <p:sp>
        <p:nvSpPr>
          <p:cNvPr id="9" name="Footer Placeholder 8"/>
          <p:cNvSpPr>
            <a:spLocks noGrp="1"/>
          </p:cNvSpPr>
          <p:nvPr>
            <p:ph type="ftr" sz="quarter" idx="11"/>
          </p:nvPr>
        </p:nvSpPr>
        <p:spPr/>
        <p:txBody>
          <a:bodyPr/>
          <a:lstStyle/>
          <a:p>
            <a:r>
              <a:rPr lang="en-IN" smtClean="0"/>
              <a:t>| Vigyan Ashram | INDUSA PTI |</a:t>
            </a:r>
            <a:endParaRPr lang="en-IN"/>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ChangeArrowheads="1"/>
          </p:cNvSpPr>
          <p:nvPr/>
        </p:nvSpPr>
        <p:spPr bwMode="auto">
          <a:xfrm>
            <a:off x="457200" y="6245225"/>
            <a:ext cx="2133600" cy="476250"/>
          </a:xfrm>
          <a:prstGeom prst="rect">
            <a:avLst/>
          </a:prstGeom>
          <a:noFill/>
          <a:ln w="9525">
            <a:noFill/>
            <a:round/>
            <a:headEnd/>
            <a:tailEnd/>
          </a:ln>
        </p:spPr>
        <p:txBody>
          <a:bodyPr wrap="none" anchor="ctr"/>
          <a:lstStyle/>
          <a:p>
            <a:endParaRPr lang="en-US" dirty="0">
              <a:ea typeface="Droid Sans" charset="0"/>
              <a:cs typeface="Droid Sans" charset="0"/>
            </a:endParaRPr>
          </a:p>
        </p:txBody>
      </p:sp>
      <p:sp>
        <p:nvSpPr>
          <p:cNvPr id="19459" name="Rectangle 2"/>
          <p:cNvSpPr>
            <a:spLocks noChangeArrowheads="1"/>
          </p:cNvSpPr>
          <p:nvPr/>
        </p:nvSpPr>
        <p:spPr bwMode="auto">
          <a:xfrm>
            <a:off x="3124200" y="6245225"/>
            <a:ext cx="2895600" cy="476250"/>
          </a:xfrm>
          <a:prstGeom prst="rect">
            <a:avLst/>
          </a:prstGeom>
          <a:noFill/>
          <a:ln w="9525">
            <a:noFill/>
            <a:round/>
            <a:headEnd/>
            <a:tailEnd/>
          </a:ln>
        </p:spPr>
        <p:txBody>
          <a:bodyPr wrap="none" anchor="ctr"/>
          <a:lstStyle/>
          <a:p>
            <a:endParaRPr lang="en-US" dirty="0">
              <a:ea typeface="Droid Sans" charset="0"/>
              <a:cs typeface="Droid Sans" charset="0"/>
            </a:endParaRPr>
          </a:p>
        </p:txBody>
      </p:sp>
      <p:sp>
        <p:nvSpPr>
          <p:cNvPr id="16389" name="Rectangle 4"/>
          <p:cNvSpPr>
            <a:spLocks noChangeArrowheads="1"/>
          </p:cNvSpPr>
          <p:nvPr/>
        </p:nvSpPr>
        <p:spPr bwMode="auto">
          <a:xfrm>
            <a:off x="152400" y="1865612"/>
            <a:ext cx="8915400" cy="3849388"/>
          </a:xfrm>
          <a:prstGeom prst="rect">
            <a:avLst/>
          </a:prstGeom>
          <a:noFill/>
          <a:ln w="9525">
            <a:noFill/>
            <a:round/>
            <a:headEnd/>
            <a:tailEnd/>
          </a:ln>
        </p:spPr>
        <p:txBody>
          <a:bodyPr lIns="90000" tIns="46800" rIns="90000" bIns="46800">
            <a:spAutoFit/>
          </a:bodyPr>
          <a:lstStyle/>
          <a:p>
            <a:pPr>
              <a:buFont typeface="Times New Roman" pitchFamily="16" charset="0"/>
              <a:buNone/>
              <a:defRPr/>
            </a:pPr>
            <a:r>
              <a:rPr lang="en-US" sz="2400" dirty="0"/>
              <a:t>Manures with low nutrient, content per unit quantity have longer residual effect besides improving soil physical properties compared to fertilizer with high nutrient content. </a:t>
            </a:r>
          </a:p>
          <a:p>
            <a:pPr>
              <a:buFont typeface="Times New Roman" pitchFamily="16" charset="0"/>
              <a:buNone/>
              <a:defRPr/>
            </a:pPr>
            <a:endParaRPr lang="en-US" sz="2400" dirty="0"/>
          </a:p>
          <a:p>
            <a:pPr>
              <a:buFont typeface="Times New Roman" pitchFamily="16" charset="0"/>
              <a:buNone/>
              <a:defRPr/>
            </a:pPr>
            <a:r>
              <a:rPr lang="en-US" sz="2400" i="1" u="sng" dirty="0"/>
              <a:t>Note :</a:t>
            </a:r>
            <a:r>
              <a:rPr lang="en-US" sz="2400" dirty="0"/>
              <a:t> To determine which fertilizer or manure to be added in the soil it is important to know which nutrient soil, is lacking. </a:t>
            </a:r>
          </a:p>
          <a:p>
            <a:pPr>
              <a:buFont typeface="Times New Roman" pitchFamily="16" charset="0"/>
              <a:buNone/>
              <a:defRPr/>
            </a:pPr>
            <a:endParaRPr lang="en-US" sz="2400" dirty="0"/>
          </a:p>
          <a:p>
            <a:pPr>
              <a:buFont typeface="Times New Roman" pitchFamily="16" charset="0"/>
              <a:buNone/>
              <a:defRPr/>
            </a:pPr>
            <a:r>
              <a:rPr lang="en-US" sz="2800" u="sng" dirty="0"/>
              <a:t>Tools used for </a:t>
            </a:r>
            <a:r>
              <a:rPr lang="en-US" sz="2800" u="sng" dirty="0" err="1"/>
              <a:t>manuring</a:t>
            </a:r>
            <a:r>
              <a:rPr lang="en-US" sz="2800" u="sng" dirty="0"/>
              <a:t> </a:t>
            </a:r>
            <a:r>
              <a:rPr lang="en-US" sz="2400" dirty="0"/>
              <a:t>:</a:t>
            </a:r>
          </a:p>
          <a:p>
            <a:pPr>
              <a:buFont typeface="Times New Roman" pitchFamily="16" charset="0"/>
              <a:buNone/>
              <a:defRPr/>
            </a:pPr>
            <a:endParaRPr lang="en-US" sz="2400" dirty="0"/>
          </a:p>
          <a:p>
            <a:pPr>
              <a:buFont typeface="Times New Roman" pitchFamily="16" charset="0"/>
              <a:buNone/>
              <a:defRPr/>
            </a:pPr>
            <a:r>
              <a:rPr lang="en-US" sz="2400" dirty="0"/>
              <a:t>	Manuring by drill or </a:t>
            </a:r>
            <a:r>
              <a:rPr lang="en-US" sz="2400" dirty="0" smtClean="0"/>
              <a:t>manually</a:t>
            </a:r>
            <a:endParaRPr lang="en-IN" sz="2800" dirty="0"/>
          </a:p>
        </p:txBody>
      </p:sp>
      <p:sp>
        <p:nvSpPr>
          <p:cNvPr id="7" name="Title 6"/>
          <p:cNvSpPr>
            <a:spLocks noGrp="1"/>
          </p:cNvSpPr>
          <p:nvPr>
            <p:ph type="title"/>
          </p:nvPr>
        </p:nvSpPr>
        <p:spPr>
          <a:xfrm>
            <a:off x="2339752" y="304800"/>
            <a:ext cx="6480720" cy="1143000"/>
          </a:xfrm>
        </p:spPr>
        <p:txBody>
          <a:bodyPr/>
          <a:lstStyle/>
          <a:p>
            <a:r>
              <a:rPr lang="en-US" dirty="0" smtClean="0"/>
              <a:t>Manuring</a:t>
            </a:r>
            <a:endParaRPr lang="en-US" dirty="0"/>
          </a:p>
        </p:txBody>
      </p:sp>
      <p:sp>
        <p:nvSpPr>
          <p:cNvPr id="9" name="Slide Number Placeholder 8"/>
          <p:cNvSpPr>
            <a:spLocks noGrp="1"/>
          </p:cNvSpPr>
          <p:nvPr>
            <p:ph type="sldNum" sz="quarter" idx="12"/>
          </p:nvPr>
        </p:nvSpPr>
        <p:spPr/>
        <p:txBody>
          <a:bodyPr/>
          <a:lstStyle/>
          <a:p>
            <a:fld id="{1F68CD27-F250-44A2-BCBA-F6217D121699}" type="slidenum">
              <a:rPr lang="en-IN" sz="1800" b="1" smtClean="0">
                <a:solidFill>
                  <a:schemeClr val="bg1"/>
                </a:solidFill>
              </a:rPr>
              <a:pPr/>
              <a:t>11</a:t>
            </a:fld>
            <a:endParaRPr lang="en-IN" sz="1800" b="1" dirty="0">
              <a:solidFill>
                <a:schemeClr val="bg1"/>
              </a:solidFill>
            </a:endParaRPr>
          </a:p>
        </p:txBody>
      </p:sp>
      <p:sp>
        <p:nvSpPr>
          <p:cNvPr id="10" name="Footer Placeholder 9"/>
          <p:cNvSpPr>
            <a:spLocks noGrp="1"/>
          </p:cNvSpPr>
          <p:nvPr>
            <p:ph type="ftr" sz="quarter" idx="11"/>
          </p:nvPr>
        </p:nvSpPr>
        <p:spPr/>
        <p:txBody>
          <a:bodyPr/>
          <a:lstStyle/>
          <a:p>
            <a:r>
              <a:rPr lang="en-IN" smtClean="0"/>
              <a:t>| Vigyan Ashram | INDUSA PTI |</a:t>
            </a:r>
            <a:endParaRPr lang="en-IN"/>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ChangeArrowheads="1"/>
          </p:cNvSpPr>
          <p:nvPr/>
        </p:nvSpPr>
        <p:spPr bwMode="auto">
          <a:xfrm>
            <a:off x="457200" y="6245225"/>
            <a:ext cx="2133600" cy="476250"/>
          </a:xfrm>
          <a:prstGeom prst="rect">
            <a:avLst/>
          </a:prstGeom>
          <a:noFill/>
          <a:ln w="9525">
            <a:noFill/>
            <a:round/>
            <a:headEnd/>
            <a:tailEnd/>
          </a:ln>
        </p:spPr>
        <p:txBody>
          <a:bodyPr wrap="none" anchor="ctr"/>
          <a:lstStyle/>
          <a:p>
            <a:endParaRPr lang="en-US">
              <a:ea typeface="Droid Sans" charset="0"/>
              <a:cs typeface="Droid Sans" charset="0"/>
            </a:endParaRPr>
          </a:p>
        </p:txBody>
      </p:sp>
      <p:sp>
        <p:nvSpPr>
          <p:cNvPr id="20483" name="Rectangle 2"/>
          <p:cNvSpPr>
            <a:spLocks noChangeArrowheads="1"/>
          </p:cNvSpPr>
          <p:nvPr/>
        </p:nvSpPr>
        <p:spPr bwMode="auto">
          <a:xfrm>
            <a:off x="3124200" y="6245225"/>
            <a:ext cx="2895600" cy="476250"/>
          </a:xfrm>
          <a:prstGeom prst="rect">
            <a:avLst/>
          </a:prstGeom>
          <a:noFill/>
          <a:ln w="9525">
            <a:noFill/>
            <a:round/>
            <a:headEnd/>
            <a:tailEnd/>
          </a:ln>
        </p:spPr>
        <p:txBody>
          <a:bodyPr wrap="none" anchor="ctr"/>
          <a:lstStyle/>
          <a:p>
            <a:endParaRPr lang="en-US">
              <a:ea typeface="Droid Sans" charset="0"/>
              <a:cs typeface="Droid Sans" charset="0"/>
            </a:endParaRPr>
          </a:p>
        </p:txBody>
      </p:sp>
      <p:pic>
        <p:nvPicPr>
          <p:cNvPr id="20486" name="Picture 7" descr="E:\Vigyan-Ashram\Original\march2014\20march 2014\OER\Agri\land preparation\manure-1.jpg"/>
          <p:cNvPicPr>
            <a:picLocks noChangeAspect="1" noChangeArrowheads="1"/>
          </p:cNvPicPr>
          <p:nvPr/>
        </p:nvPicPr>
        <p:blipFill>
          <a:blip r:embed="rId3"/>
          <a:srcRect/>
          <a:stretch>
            <a:fillRect/>
          </a:stretch>
        </p:blipFill>
        <p:spPr bwMode="auto">
          <a:xfrm>
            <a:off x="304800" y="1600200"/>
            <a:ext cx="3124200" cy="2667000"/>
          </a:xfrm>
          <a:prstGeom prst="rect">
            <a:avLst/>
          </a:prstGeom>
          <a:noFill/>
          <a:ln w="9525">
            <a:noFill/>
            <a:miter lim="800000"/>
            <a:headEnd/>
            <a:tailEnd/>
          </a:ln>
        </p:spPr>
      </p:pic>
      <p:pic>
        <p:nvPicPr>
          <p:cNvPr id="20487" name="Picture 8" descr="E:\Vigyan-Ashram\Original\march2014\20march 2014\OER\Agri\land preparation\manure-2.jpg"/>
          <p:cNvPicPr>
            <a:picLocks noChangeAspect="1" noChangeArrowheads="1"/>
          </p:cNvPicPr>
          <p:nvPr/>
        </p:nvPicPr>
        <p:blipFill>
          <a:blip r:embed="rId4"/>
          <a:srcRect/>
          <a:stretch>
            <a:fillRect/>
          </a:stretch>
        </p:blipFill>
        <p:spPr bwMode="auto">
          <a:xfrm>
            <a:off x="5410200" y="1600200"/>
            <a:ext cx="3754438" cy="2819400"/>
          </a:xfrm>
          <a:prstGeom prst="rect">
            <a:avLst/>
          </a:prstGeom>
          <a:noFill/>
          <a:ln w="9525">
            <a:noFill/>
            <a:miter lim="800000"/>
            <a:headEnd/>
            <a:tailEnd/>
          </a:ln>
        </p:spPr>
      </p:pic>
      <p:pic>
        <p:nvPicPr>
          <p:cNvPr id="20488" name="Picture 9" descr="E:\Vigyan-Ashram\Original\march2014\20march 2014\OER\Agri\land preparation\manure-3-Cotton seed oil cakes.jpg"/>
          <p:cNvPicPr>
            <a:picLocks noChangeAspect="1" noChangeArrowheads="1"/>
          </p:cNvPicPr>
          <p:nvPr/>
        </p:nvPicPr>
        <p:blipFill>
          <a:blip r:embed="rId5"/>
          <a:srcRect/>
          <a:stretch>
            <a:fillRect/>
          </a:stretch>
        </p:blipFill>
        <p:spPr bwMode="auto">
          <a:xfrm>
            <a:off x="2895600" y="4305300"/>
            <a:ext cx="2743200" cy="2019300"/>
          </a:xfrm>
          <a:prstGeom prst="rect">
            <a:avLst/>
          </a:prstGeom>
          <a:noFill/>
          <a:ln w="9525">
            <a:noFill/>
            <a:miter lim="800000"/>
            <a:headEnd/>
            <a:tailEnd/>
          </a:ln>
        </p:spPr>
      </p:pic>
      <p:sp>
        <p:nvSpPr>
          <p:cNvPr id="10" name="TextBox 9"/>
          <p:cNvSpPr txBox="1"/>
          <p:nvPr/>
        </p:nvSpPr>
        <p:spPr>
          <a:xfrm>
            <a:off x="0" y="5486400"/>
            <a:ext cx="2057400" cy="830263"/>
          </a:xfrm>
          <a:prstGeom prst="rect">
            <a:avLst/>
          </a:prstGeom>
          <a:noFill/>
        </p:spPr>
        <p:txBody>
          <a:bodyPr>
            <a:spAutoFit/>
          </a:bodyPr>
          <a:lstStyle/>
          <a:p>
            <a:pPr>
              <a:buFont typeface="Times New Roman" pitchFamily="16" charset="0"/>
              <a:buNone/>
              <a:defRPr/>
            </a:pPr>
            <a:r>
              <a:rPr lang="en-IN" sz="2400" dirty="0"/>
              <a:t>Cotton seed oil cake</a:t>
            </a:r>
          </a:p>
        </p:txBody>
      </p:sp>
      <p:sp>
        <p:nvSpPr>
          <p:cNvPr id="11" name="Right Arrow 10"/>
          <p:cNvSpPr/>
          <p:nvPr/>
        </p:nvSpPr>
        <p:spPr>
          <a:xfrm>
            <a:off x="1676400" y="6096000"/>
            <a:ext cx="12192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IN"/>
          </a:p>
        </p:txBody>
      </p:sp>
      <p:sp>
        <p:nvSpPr>
          <p:cNvPr id="12" name="Title 6"/>
          <p:cNvSpPr txBox="1">
            <a:spLocks/>
          </p:cNvSpPr>
          <p:nvPr/>
        </p:nvSpPr>
        <p:spPr>
          <a:xfrm>
            <a:off x="2339752" y="304800"/>
            <a:ext cx="648072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smtClean="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rPr>
              <a:t>Manuring</a:t>
            </a:r>
            <a:endParaRPr kumimoji="0" lang="en-US" sz="4000" b="1" i="0" u="none" strike="noStrike" kern="1200" cap="none" spc="0" normalizeH="0" baseline="0" noProof="0" dirty="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endParaRPr>
          </a:p>
        </p:txBody>
      </p:sp>
      <p:sp>
        <p:nvSpPr>
          <p:cNvPr id="13" name="Slide Number Placeholder 12"/>
          <p:cNvSpPr>
            <a:spLocks noGrp="1"/>
          </p:cNvSpPr>
          <p:nvPr>
            <p:ph type="sldNum" sz="quarter" idx="12"/>
          </p:nvPr>
        </p:nvSpPr>
        <p:spPr/>
        <p:txBody>
          <a:bodyPr/>
          <a:lstStyle/>
          <a:p>
            <a:fld id="{1F68CD27-F250-44A2-BCBA-F6217D121699}" type="slidenum">
              <a:rPr lang="en-IN" smtClean="0"/>
              <a:pPr/>
              <a:t>12</a:t>
            </a:fld>
            <a:endParaRPr lang="en-IN"/>
          </a:p>
        </p:txBody>
      </p:sp>
      <p:sp>
        <p:nvSpPr>
          <p:cNvPr id="14" name="Footer Placeholder 13"/>
          <p:cNvSpPr>
            <a:spLocks noGrp="1"/>
          </p:cNvSpPr>
          <p:nvPr>
            <p:ph type="ftr" sz="quarter" idx="11"/>
          </p:nvPr>
        </p:nvSpPr>
        <p:spPr/>
        <p:txBody>
          <a:bodyPr/>
          <a:lstStyle/>
          <a:p>
            <a:r>
              <a:rPr lang="en-IN" smtClean="0"/>
              <a:t>| Vigyan Ashram | INDUSA PTI |</a:t>
            </a:r>
            <a:endParaRPr lang="en-IN"/>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4192588" y="533400"/>
            <a:ext cx="3351212" cy="771525"/>
          </a:xfrm>
          <a:prstGeom prst="rect">
            <a:avLst/>
          </a:prstGeom>
          <a:noFill/>
          <a:ln w="9525">
            <a:noFill/>
            <a:round/>
            <a:headEnd/>
            <a:tailEnd/>
          </a:ln>
        </p:spPr>
        <p:txBody>
          <a:bodyPr wrap="none" lIns="90000" tIns="46800" rIns="90000" bIns="46800">
            <a:spAutoFit/>
          </a:bodyPr>
          <a:lstStyle/>
          <a:p>
            <a:pPr algn="ctr">
              <a:buClrTx/>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4400" dirty="0">
                <a:solidFill>
                  <a:schemeClr val="accent2">
                    <a:lumMod val="75000"/>
                  </a:schemeClr>
                </a:solidFill>
              </a:rPr>
              <a:t>Quiz Time !!!</a:t>
            </a:r>
          </a:p>
        </p:txBody>
      </p:sp>
      <p:sp>
        <p:nvSpPr>
          <p:cNvPr id="3" name="TextBox 2"/>
          <p:cNvSpPr txBox="1"/>
          <p:nvPr/>
        </p:nvSpPr>
        <p:spPr>
          <a:xfrm>
            <a:off x="304800" y="1600201"/>
            <a:ext cx="8382000" cy="4801314"/>
          </a:xfrm>
          <a:prstGeom prst="rect">
            <a:avLst/>
          </a:prstGeom>
          <a:noFill/>
        </p:spPr>
        <p:txBody>
          <a:bodyPr wrap="square">
            <a:spAutoFit/>
          </a:bodyPr>
          <a:lstStyle/>
          <a:p>
            <a:pPr>
              <a:defRPr/>
            </a:pPr>
            <a:r>
              <a:rPr lang="en-IN" b="1" dirty="0"/>
              <a:t>Q1. Ploughing is done  for… (Select multiple )</a:t>
            </a:r>
          </a:p>
          <a:p>
            <a:pPr>
              <a:buFontTx/>
              <a:buChar char="-"/>
              <a:defRPr/>
            </a:pPr>
            <a:r>
              <a:rPr lang="en-IN" dirty="0" smtClean="0"/>
              <a:t>To </a:t>
            </a:r>
            <a:r>
              <a:rPr lang="en-IN" dirty="0"/>
              <a:t>ease water irrigation</a:t>
            </a:r>
          </a:p>
          <a:p>
            <a:pPr>
              <a:buFontTx/>
              <a:buChar char="-"/>
              <a:defRPr/>
            </a:pPr>
            <a:r>
              <a:rPr lang="en-IN" dirty="0"/>
              <a:t>To help soil erosion </a:t>
            </a:r>
          </a:p>
          <a:p>
            <a:pPr>
              <a:defRPr/>
            </a:pPr>
            <a:r>
              <a:rPr lang="en-IN" dirty="0"/>
              <a:t>-T</a:t>
            </a:r>
            <a:r>
              <a:rPr lang="en-US" dirty="0"/>
              <a:t>o break the soil lumps into small particles  </a:t>
            </a:r>
            <a:endParaRPr lang="en-IN" dirty="0"/>
          </a:p>
          <a:p>
            <a:pPr>
              <a:buFontTx/>
              <a:buChar char="-"/>
              <a:defRPr/>
            </a:pPr>
            <a:r>
              <a:rPr lang="en-US" dirty="0"/>
              <a:t>To uproot or pull-ups the unwanted plants growing in the field </a:t>
            </a:r>
          </a:p>
          <a:p>
            <a:pPr>
              <a:buFontTx/>
              <a:buChar char="-"/>
              <a:defRPr/>
            </a:pPr>
            <a:r>
              <a:rPr lang="en-US" dirty="0"/>
              <a:t>It helps uniform mixing of fertilizers with soil </a:t>
            </a:r>
          </a:p>
          <a:p>
            <a:pPr>
              <a:buFontTx/>
              <a:buChar char="-"/>
              <a:defRPr/>
            </a:pPr>
            <a:endParaRPr lang="en-IN" dirty="0"/>
          </a:p>
          <a:p>
            <a:pPr>
              <a:buFontTx/>
              <a:buChar char="-"/>
              <a:defRPr/>
            </a:pPr>
            <a:r>
              <a:rPr lang="en-IN" b="1" dirty="0"/>
              <a:t>Q2. </a:t>
            </a:r>
            <a:r>
              <a:rPr lang="en-IN" b="1" dirty="0" smtClean="0"/>
              <a:t>L</a:t>
            </a:r>
            <a:r>
              <a:rPr lang="en-IN" b="1" dirty="0" smtClean="0"/>
              <a:t>evelling </a:t>
            </a:r>
            <a:r>
              <a:rPr lang="en-IN" b="1" dirty="0"/>
              <a:t>is done  for… (Select multiple )</a:t>
            </a:r>
          </a:p>
          <a:p>
            <a:pPr>
              <a:buFontTx/>
              <a:buChar char="-"/>
              <a:defRPr/>
            </a:pPr>
            <a:r>
              <a:rPr lang="en-IN" dirty="0"/>
              <a:t>To help soil erosion </a:t>
            </a:r>
          </a:p>
          <a:p>
            <a:pPr>
              <a:buFontTx/>
              <a:buChar char="-"/>
              <a:defRPr/>
            </a:pPr>
            <a:r>
              <a:rPr lang="en-IN" dirty="0"/>
              <a:t>To prevent  soil erosion</a:t>
            </a:r>
          </a:p>
          <a:p>
            <a:pPr>
              <a:buFontTx/>
              <a:buChar char="-"/>
              <a:defRPr/>
            </a:pPr>
            <a:r>
              <a:rPr lang="en-IN" dirty="0"/>
              <a:t> </a:t>
            </a:r>
            <a:r>
              <a:rPr lang="en-US" dirty="0"/>
              <a:t>It helps uniform mixing of fertilizers with soil</a:t>
            </a:r>
          </a:p>
          <a:p>
            <a:pPr>
              <a:buFontTx/>
              <a:buChar char="-"/>
              <a:defRPr/>
            </a:pPr>
            <a:r>
              <a:rPr lang="en-IN" dirty="0"/>
              <a:t>To ease water irrigation</a:t>
            </a:r>
          </a:p>
          <a:p>
            <a:pPr>
              <a:buFontTx/>
              <a:buChar char="-"/>
              <a:defRPr/>
            </a:pPr>
            <a:endParaRPr lang="en-IN" dirty="0"/>
          </a:p>
          <a:p>
            <a:pPr>
              <a:buFontTx/>
              <a:buChar char="-"/>
              <a:defRPr/>
            </a:pPr>
            <a:r>
              <a:rPr lang="en-IN" b="1" dirty="0"/>
              <a:t>Q3. </a:t>
            </a:r>
            <a:r>
              <a:rPr lang="en-US" b="1" dirty="0"/>
              <a:t>Manuring helps to supply all the nutrients to the plants required for their growth.</a:t>
            </a:r>
            <a:endParaRPr lang="en-US" b="1" dirty="0"/>
          </a:p>
          <a:p>
            <a:pPr>
              <a:buFontTx/>
              <a:buChar char="-"/>
              <a:defRPr/>
            </a:pPr>
            <a:r>
              <a:rPr lang="en-US" dirty="0"/>
              <a:t>True</a:t>
            </a:r>
          </a:p>
          <a:p>
            <a:pPr>
              <a:buFontTx/>
              <a:buChar char="-"/>
              <a:defRPr/>
            </a:pPr>
            <a:r>
              <a:rPr lang="en-US" dirty="0"/>
              <a:t>False</a:t>
            </a:r>
            <a:endParaRPr lang="en-IN" dirty="0"/>
          </a:p>
          <a:p>
            <a:pPr>
              <a:buFontTx/>
              <a:buChar char="-"/>
              <a:defRPr/>
            </a:pPr>
            <a:endParaRPr lang="en-IN" dirty="0"/>
          </a:p>
        </p:txBody>
      </p:sp>
      <p:sp>
        <p:nvSpPr>
          <p:cNvPr id="4" name="Slide Number Placeholder 3"/>
          <p:cNvSpPr>
            <a:spLocks noGrp="1"/>
          </p:cNvSpPr>
          <p:nvPr>
            <p:ph type="sldNum" sz="quarter" idx="12"/>
          </p:nvPr>
        </p:nvSpPr>
        <p:spPr/>
        <p:txBody>
          <a:bodyPr/>
          <a:lstStyle/>
          <a:p>
            <a:fld id="{1F68CD27-F250-44A2-BCBA-F6217D121699}" type="slidenum">
              <a:rPr lang="en-IN" smtClean="0"/>
              <a:pPr/>
              <a:t>13</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688" y="2667000"/>
            <a:ext cx="5637312" cy="1143000"/>
          </a:xfrm>
        </p:spPr>
        <p:txBody>
          <a:bodyPr/>
          <a:lstStyle/>
          <a:p>
            <a:r>
              <a:rPr lang="en-IN" dirty="0" smtClean="0"/>
              <a:t>Thank You</a:t>
            </a:r>
            <a:endParaRPr lang="en-IN" dirty="0"/>
          </a:p>
        </p:txBody>
      </p:sp>
      <p:sp>
        <p:nvSpPr>
          <p:cNvPr id="4" name="Slide Number Placeholder 3"/>
          <p:cNvSpPr>
            <a:spLocks noGrp="1"/>
          </p:cNvSpPr>
          <p:nvPr>
            <p:ph type="sldNum" sz="quarter" idx="12"/>
          </p:nvPr>
        </p:nvSpPr>
        <p:spPr/>
        <p:txBody>
          <a:bodyPr/>
          <a:lstStyle/>
          <a:p>
            <a:fld id="{1F68CD27-F250-44A2-BCBA-F6217D121699}" type="slidenum">
              <a:rPr lang="en-IN" sz="1800" b="1" smtClean="0">
                <a:solidFill>
                  <a:schemeClr val="bg1"/>
                </a:solidFill>
              </a:rPr>
              <a:pPr/>
              <a:t>14</a:t>
            </a:fld>
            <a:endParaRPr lang="en-IN" b="1" dirty="0">
              <a:solidFill>
                <a:schemeClr val="bg1"/>
              </a:solidFill>
            </a:endParaRPr>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457200" y="6245225"/>
            <a:ext cx="2133600" cy="476250"/>
          </a:xfrm>
          <a:prstGeom prst="rect">
            <a:avLst/>
          </a:prstGeom>
          <a:noFill/>
          <a:ln w="9525">
            <a:noFill/>
            <a:round/>
            <a:headEnd/>
            <a:tailEnd/>
          </a:ln>
        </p:spPr>
        <p:txBody>
          <a:bodyPr wrap="none" anchor="ctr"/>
          <a:lstStyle/>
          <a:p>
            <a:endParaRPr lang="en-US" dirty="0">
              <a:ea typeface="Droid Sans" charset="0"/>
              <a:cs typeface="Droid Sans" charset="0"/>
            </a:endParaRPr>
          </a:p>
        </p:txBody>
      </p:sp>
      <p:sp>
        <p:nvSpPr>
          <p:cNvPr id="10243" name="Rectangle 2"/>
          <p:cNvSpPr>
            <a:spLocks noChangeArrowheads="1"/>
          </p:cNvSpPr>
          <p:nvPr/>
        </p:nvSpPr>
        <p:spPr bwMode="auto">
          <a:xfrm>
            <a:off x="3124200" y="6245225"/>
            <a:ext cx="2895600" cy="476250"/>
          </a:xfrm>
          <a:prstGeom prst="rect">
            <a:avLst/>
          </a:prstGeom>
          <a:noFill/>
          <a:ln w="9525">
            <a:noFill/>
            <a:round/>
            <a:headEnd/>
            <a:tailEnd/>
          </a:ln>
        </p:spPr>
        <p:txBody>
          <a:bodyPr wrap="none" anchor="ctr"/>
          <a:lstStyle/>
          <a:p>
            <a:endParaRPr lang="en-US" dirty="0">
              <a:ea typeface="Droid Sans" charset="0"/>
              <a:cs typeface="Droid Sans" charset="0"/>
            </a:endParaRPr>
          </a:p>
        </p:txBody>
      </p:sp>
      <p:sp>
        <p:nvSpPr>
          <p:cNvPr id="7174" name="Rectangle 5"/>
          <p:cNvSpPr>
            <a:spLocks noChangeArrowheads="1"/>
          </p:cNvSpPr>
          <p:nvPr/>
        </p:nvSpPr>
        <p:spPr bwMode="auto">
          <a:xfrm>
            <a:off x="304800" y="2209800"/>
            <a:ext cx="8534400" cy="2679700"/>
          </a:xfrm>
          <a:prstGeom prst="rect">
            <a:avLst/>
          </a:prstGeom>
          <a:noFill/>
          <a:ln w="9525">
            <a:noFill/>
            <a:round/>
            <a:headEnd/>
            <a:tailEnd/>
          </a:ln>
        </p:spPr>
        <p:txBody>
          <a:bodyPr lIns="90000" tIns="46800" rIns="90000" bIns="46800">
            <a:spAutoFit/>
          </a:bodyPr>
          <a:lstStyle/>
          <a:p>
            <a:pPr lvl="1">
              <a:buFont typeface="Arial" pitchFamily="34" charset="0"/>
              <a:buChar char="•"/>
              <a:defRPr/>
            </a:pPr>
            <a:r>
              <a:rPr lang="en-US" sz="2800" dirty="0"/>
              <a:t>Soil preparation is one of the most important steps to have a successful cultivation. </a:t>
            </a:r>
          </a:p>
          <a:p>
            <a:pPr lvl="1">
              <a:buFont typeface="Arial" pitchFamily="34" charset="0"/>
              <a:buChar char="•"/>
              <a:defRPr/>
            </a:pPr>
            <a:endParaRPr lang="en-US" sz="2800" dirty="0"/>
          </a:p>
          <a:p>
            <a:pPr lvl="1">
              <a:buFont typeface="Arial" pitchFamily="34" charset="0"/>
              <a:buChar char="•"/>
              <a:defRPr/>
            </a:pPr>
            <a:r>
              <a:rPr lang="en-US" sz="2800" dirty="0"/>
              <a:t>The best garden soil is fertile, well drained yet retains moisture, and gets enough air circulation which is needed for healthy roots. </a:t>
            </a:r>
            <a:endParaRPr lang="en-IN" sz="2800" dirty="0"/>
          </a:p>
        </p:txBody>
      </p:sp>
      <p:sp>
        <p:nvSpPr>
          <p:cNvPr id="7" name="Title 6"/>
          <p:cNvSpPr txBox="1">
            <a:spLocks/>
          </p:cNvSpPr>
          <p:nvPr/>
        </p:nvSpPr>
        <p:spPr>
          <a:xfrm>
            <a:off x="2339752" y="304800"/>
            <a:ext cx="648072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Soil Preparation</a:t>
            </a:r>
            <a:endParaRPr kumimoji="0" lang="en-US" sz="4000" b="1" i="0" u="none" strike="noStrike" kern="1200" cap="none" spc="0" normalizeH="0" baseline="0" noProof="0" dirty="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endParaRPr>
          </a:p>
        </p:txBody>
      </p:sp>
      <p:sp>
        <p:nvSpPr>
          <p:cNvPr id="8" name="Slide Number Placeholder 7"/>
          <p:cNvSpPr>
            <a:spLocks noGrp="1"/>
          </p:cNvSpPr>
          <p:nvPr>
            <p:ph type="sldNum" sz="quarter" idx="12"/>
          </p:nvPr>
        </p:nvSpPr>
        <p:spPr/>
        <p:txBody>
          <a:bodyPr/>
          <a:lstStyle/>
          <a:p>
            <a:fld id="{1F68CD27-F250-44A2-BCBA-F6217D121699}" type="slidenum">
              <a:rPr lang="en-IN" smtClean="0"/>
              <a:pPr/>
              <a:t>2</a:t>
            </a:fld>
            <a:endParaRPr lang="en-IN" dirty="0"/>
          </a:p>
        </p:txBody>
      </p:sp>
      <p:sp>
        <p:nvSpPr>
          <p:cNvPr id="9" name="Footer Placeholder 8"/>
          <p:cNvSpPr>
            <a:spLocks noGrp="1"/>
          </p:cNvSpPr>
          <p:nvPr>
            <p:ph type="ftr" sz="quarter" idx="11"/>
          </p:nvPr>
        </p:nvSpPr>
        <p:spPr/>
        <p:txBody>
          <a:bodyPr/>
          <a:lstStyle/>
          <a:p>
            <a:r>
              <a:rPr lang="en-IN" smtClean="0"/>
              <a:t>| Vigyan Ashram | INDUSA PTI |</a:t>
            </a:r>
            <a:endParaRPr lang="en-IN"/>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ChangeArrowheads="1"/>
          </p:cNvSpPr>
          <p:nvPr/>
        </p:nvSpPr>
        <p:spPr bwMode="auto">
          <a:xfrm>
            <a:off x="457200" y="6245225"/>
            <a:ext cx="2133600" cy="476250"/>
          </a:xfrm>
          <a:prstGeom prst="rect">
            <a:avLst/>
          </a:prstGeom>
          <a:noFill/>
          <a:ln w="9525">
            <a:noFill/>
            <a:round/>
            <a:headEnd/>
            <a:tailEnd/>
          </a:ln>
        </p:spPr>
        <p:txBody>
          <a:bodyPr wrap="none" anchor="ctr"/>
          <a:lstStyle/>
          <a:p>
            <a:endParaRPr lang="en-US" dirty="0">
              <a:ea typeface="Droid Sans" charset="0"/>
              <a:cs typeface="Droid Sans" charset="0"/>
            </a:endParaRPr>
          </a:p>
        </p:txBody>
      </p:sp>
      <p:sp>
        <p:nvSpPr>
          <p:cNvPr id="11268" name="Rectangle 3"/>
          <p:cNvSpPr>
            <a:spLocks noChangeArrowheads="1"/>
          </p:cNvSpPr>
          <p:nvPr/>
        </p:nvSpPr>
        <p:spPr bwMode="auto">
          <a:xfrm>
            <a:off x="3124200" y="6245225"/>
            <a:ext cx="2895600" cy="476250"/>
          </a:xfrm>
          <a:prstGeom prst="rect">
            <a:avLst/>
          </a:prstGeom>
          <a:noFill/>
          <a:ln w="9525">
            <a:noFill/>
            <a:round/>
            <a:headEnd/>
            <a:tailEnd/>
          </a:ln>
        </p:spPr>
        <p:txBody>
          <a:bodyPr wrap="none" anchor="ctr"/>
          <a:lstStyle/>
          <a:p>
            <a:endParaRPr lang="en-US" dirty="0">
              <a:ea typeface="Droid Sans" charset="0"/>
              <a:cs typeface="Droid Sans" charset="0"/>
            </a:endParaRPr>
          </a:p>
        </p:txBody>
      </p:sp>
      <p:sp>
        <p:nvSpPr>
          <p:cNvPr id="6150" name="Rectangle 5"/>
          <p:cNvSpPr>
            <a:spLocks noChangeArrowheads="1"/>
          </p:cNvSpPr>
          <p:nvPr/>
        </p:nvSpPr>
        <p:spPr bwMode="auto">
          <a:xfrm>
            <a:off x="228600" y="1676400"/>
            <a:ext cx="8520113" cy="4034054"/>
          </a:xfrm>
          <a:prstGeom prst="rect">
            <a:avLst/>
          </a:prstGeom>
          <a:noFill/>
          <a:ln w="9525">
            <a:noFill/>
            <a:round/>
            <a:headEnd/>
            <a:tailEnd/>
          </a:ln>
        </p:spPr>
        <p:txBody>
          <a:bodyPr lIns="90000" tIns="46800" rIns="90000" bIns="46800">
            <a:spAutoFit/>
          </a:bodyPr>
          <a:lstStyle/>
          <a:p>
            <a:pPr lvl="1" algn="just">
              <a:buClrTx/>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3200" u="sng" dirty="0"/>
          </a:p>
          <a:p>
            <a:pPr lvl="1" algn="just">
              <a:buClrTx/>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u="sng" dirty="0"/>
              <a:t>Three important steps for soil preparation</a:t>
            </a:r>
          </a:p>
          <a:p>
            <a:pPr lvl="1" algn="just">
              <a:buClrTx/>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3200" u="sng" dirty="0"/>
          </a:p>
          <a:p>
            <a:pPr marL="971550" lvl="1" indent="-514350" algn="just">
              <a:buClrTx/>
              <a:buFont typeface="Times New Roman" pitchFamily="16"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smtClean="0"/>
              <a:t>Ploughing</a:t>
            </a:r>
            <a:endParaRPr lang="en-US" sz="3200" dirty="0"/>
          </a:p>
          <a:p>
            <a:pPr marL="971550" lvl="1" indent="-514350" algn="just">
              <a:buClrTx/>
              <a:buFont typeface="Times New Roman" pitchFamily="16" charset="0"/>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3200" dirty="0"/>
          </a:p>
          <a:p>
            <a:pPr lvl="1" algn="just">
              <a:buClrTx/>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t>2. Leveling</a:t>
            </a:r>
          </a:p>
          <a:p>
            <a:pPr lvl="1" algn="just">
              <a:buClrTx/>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3200" dirty="0"/>
          </a:p>
          <a:p>
            <a:pPr lvl="1" algn="just">
              <a:buClrTx/>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t>3. </a:t>
            </a:r>
            <a:r>
              <a:rPr lang="en-US" sz="3200" dirty="0" smtClean="0"/>
              <a:t>Manuring</a:t>
            </a:r>
            <a:endParaRPr lang="en-US" sz="2800" dirty="0"/>
          </a:p>
        </p:txBody>
      </p:sp>
      <p:sp>
        <p:nvSpPr>
          <p:cNvPr id="7" name="Title 6"/>
          <p:cNvSpPr txBox="1">
            <a:spLocks/>
          </p:cNvSpPr>
          <p:nvPr/>
        </p:nvSpPr>
        <p:spPr>
          <a:xfrm>
            <a:off x="2339752" y="304800"/>
            <a:ext cx="648072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Process of Soil Preparation</a:t>
            </a:r>
            <a:endParaRPr kumimoji="0" lang="en-US" sz="4000" b="1" i="0" u="none" strike="noStrike" kern="1200" cap="none" spc="0" normalizeH="0" baseline="0" noProof="0" dirty="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endParaRPr>
          </a:p>
        </p:txBody>
      </p:sp>
      <p:sp>
        <p:nvSpPr>
          <p:cNvPr id="8" name="Slide Number Placeholder 7"/>
          <p:cNvSpPr>
            <a:spLocks noGrp="1"/>
          </p:cNvSpPr>
          <p:nvPr>
            <p:ph type="sldNum" sz="quarter" idx="12"/>
          </p:nvPr>
        </p:nvSpPr>
        <p:spPr/>
        <p:txBody>
          <a:bodyPr/>
          <a:lstStyle/>
          <a:p>
            <a:fld id="{1F68CD27-F250-44A2-BCBA-F6217D121699}" type="slidenum">
              <a:rPr lang="en-IN" smtClean="0"/>
              <a:pPr/>
              <a:t>3</a:t>
            </a:fld>
            <a:endParaRPr lang="en-IN"/>
          </a:p>
        </p:txBody>
      </p:sp>
      <p:sp>
        <p:nvSpPr>
          <p:cNvPr id="9" name="Footer Placeholder 8"/>
          <p:cNvSpPr>
            <a:spLocks noGrp="1"/>
          </p:cNvSpPr>
          <p:nvPr>
            <p:ph type="ftr" sz="quarter" idx="11"/>
          </p:nvPr>
        </p:nvSpPr>
        <p:spPr/>
        <p:txBody>
          <a:bodyPr/>
          <a:lstStyle/>
          <a:p>
            <a:r>
              <a:rPr lang="en-IN" smtClean="0"/>
              <a:t>| Vigyan Ashram | INDUSA PTI |</a:t>
            </a:r>
            <a:endParaRPr lang="en-IN"/>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ChangeArrowheads="1"/>
          </p:cNvSpPr>
          <p:nvPr/>
        </p:nvSpPr>
        <p:spPr bwMode="auto">
          <a:xfrm>
            <a:off x="457200" y="6245225"/>
            <a:ext cx="2133600" cy="476250"/>
          </a:xfrm>
          <a:prstGeom prst="rect">
            <a:avLst/>
          </a:prstGeom>
          <a:noFill/>
          <a:ln w="9525">
            <a:noFill/>
            <a:round/>
            <a:headEnd/>
            <a:tailEnd/>
          </a:ln>
        </p:spPr>
        <p:txBody>
          <a:bodyPr wrap="none" anchor="ctr"/>
          <a:lstStyle/>
          <a:p>
            <a:endParaRPr lang="en-US">
              <a:ea typeface="Droid Sans" charset="0"/>
              <a:cs typeface="Droid Sans" charset="0"/>
            </a:endParaRPr>
          </a:p>
        </p:txBody>
      </p:sp>
      <p:sp>
        <p:nvSpPr>
          <p:cNvPr id="12291" name="Rectangle 2"/>
          <p:cNvSpPr>
            <a:spLocks noChangeArrowheads="1"/>
          </p:cNvSpPr>
          <p:nvPr/>
        </p:nvSpPr>
        <p:spPr bwMode="auto">
          <a:xfrm>
            <a:off x="3124200" y="6245225"/>
            <a:ext cx="2895600" cy="476250"/>
          </a:xfrm>
          <a:prstGeom prst="rect">
            <a:avLst/>
          </a:prstGeom>
          <a:noFill/>
          <a:ln w="9525">
            <a:noFill/>
            <a:round/>
            <a:headEnd/>
            <a:tailEnd/>
          </a:ln>
        </p:spPr>
        <p:txBody>
          <a:bodyPr wrap="none" anchor="ctr"/>
          <a:lstStyle/>
          <a:p>
            <a:endParaRPr lang="en-US">
              <a:ea typeface="Droid Sans" charset="0"/>
              <a:cs typeface="Droid Sans" charset="0"/>
            </a:endParaRPr>
          </a:p>
        </p:txBody>
      </p:sp>
      <p:sp>
        <p:nvSpPr>
          <p:cNvPr id="12292" name="Rectangle 3"/>
          <p:cNvSpPr>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ACD927D9-E035-4383-8055-F7A1AABD2BD2}" type="slidenum">
              <a:rPr lang="en-US" sz="1400">
                <a:solidFill>
                  <a:srgbClr val="000000"/>
                </a:solidFill>
                <a:ea typeface="Droid Sans" charset="0"/>
                <a:cs typeface="Droid Sans"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a:t>
            </a:fld>
            <a:endParaRPr lang="en-US" sz="1400">
              <a:solidFill>
                <a:srgbClr val="000000"/>
              </a:solidFill>
              <a:ea typeface="Droid Sans" charset="0"/>
              <a:cs typeface="Droid Sans" charset="0"/>
            </a:endParaRPr>
          </a:p>
        </p:txBody>
      </p:sp>
      <p:sp>
        <p:nvSpPr>
          <p:cNvPr id="12293" name="Text Box 4"/>
          <p:cNvSpPr txBox="1">
            <a:spLocks noChangeArrowheads="1"/>
          </p:cNvSpPr>
          <p:nvPr/>
        </p:nvSpPr>
        <p:spPr bwMode="auto">
          <a:xfrm>
            <a:off x="900113" y="2852738"/>
            <a:ext cx="7632700" cy="366712"/>
          </a:xfrm>
          <a:prstGeom prst="rect">
            <a:avLst/>
          </a:prstGeom>
          <a:noFill/>
          <a:ln w="9525">
            <a:noFill/>
            <a:round/>
            <a:headEnd/>
            <a:tailEnd/>
          </a:ln>
        </p:spPr>
        <p:txBody>
          <a:bodyPr wrap="none" anchor="ctr"/>
          <a:lstStyle/>
          <a:p>
            <a:endParaRPr lang="en-US">
              <a:ea typeface="Droid Sans" charset="0"/>
              <a:cs typeface="Droid Sans" charset="0"/>
            </a:endParaRPr>
          </a:p>
        </p:txBody>
      </p:sp>
      <p:sp>
        <p:nvSpPr>
          <p:cNvPr id="8201" name="Rectangle 13"/>
          <p:cNvSpPr>
            <a:spLocks noChangeArrowheads="1"/>
          </p:cNvSpPr>
          <p:nvPr/>
        </p:nvSpPr>
        <p:spPr bwMode="auto">
          <a:xfrm>
            <a:off x="468313" y="1700213"/>
            <a:ext cx="8447087" cy="4157165"/>
          </a:xfrm>
          <a:prstGeom prst="rect">
            <a:avLst/>
          </a:prstGeom>
          <a:noFill/>
          <a:ln w="9525">
            <a:noFill/>
            <a:round/>
            <a:headEnd/>
            <a:tailEnd/>
          </a:ln>
        </p:spPr>
        <p:txBody>
          <a:bodyPr lIns="90000" tIns="46800" rIns="90000" bIns="46800">
            <a:spAutoFit/>
          </a:bodyPr>
          <a:lstStyle/>
          <a:p>
            <a:pPr marL="514350" indent="-514350">
              <a:buFont typeface="Times New Roman" pitchFamily="16" charset="0"/>
              <a:buAutoNum type="arabicPeriod"/>
              <a:defRPr/>
            </a:pPr>
            <a:r>
              <a:rPr lang="en-US" sz="2200" dirty="0"/>
              <a:t>Ploughing : The process of loosening and upturning the soil using plough is called Ploughing.</a:t>
            </a:r>
            <a:endParaRPr lang="en-US" sz="2200" dirty="0"/>
          </a:p>
          <a:p>
            <a:pPr marL="514350" indent="-514350">
              <a:buFont typeface="Times New Roman" pitchFamily="16" charset="0"/>
              <a:buNone/>
              <a:defRPr/>
            </a:pPr>
            <a:r>
              <a:rPr lang="en-US" sz="2200" dirty="0"/>
              <a:t> </a:t>
            </a:r>
            <a:endParaRPr lang="en-IN" sz="2200" dirty="0"/>
          </a:p>
          <a:p>
            <a:pPr lvl="1">
              <a:buFont typeface="Times New Roman" pitchFamily="16" charset="0"/>
              <a:buNone/>
              <a:defRPr/>
            </a:pPr>
            <a:r>
              <a:rPr lang="en-US" sz="2200" dirty="0"/>
              <a:t>How  ploughing helps?</a:t>
            </a:r>
            <a:endParaRPr lang="en-IN" sz="2200" dirty="0"/>
          </a:p>
          <a:p>
            <a:pPr>
              <a:buFont typeface="Times New Roman" pitchFamily="16" charset="0"/>
              <a:buNone/>
              <a:defRPr/>
            </a:pPr>
            <a:r>
              <a:rPr lang="en-US" sz="2200" dirty="0"/>
              <a:t>	- This process helps to break the soil lumps into small particles  </a:t>
            </a:r>
            <a:endParaRPr lang="en-IN" sz="2200" dirty="0"/>
          </a:p>
          <a:p>
            <a:pPr>
              <a:buFont typeface="Times New Roman" pitchFamily="16" charset="0"/>
              <a:buNone/>
              <a:defRPr/>
            </a:pPr>
            <a:r>
              <a:rPr lang="en-US" sz="2200" dirty="0"/>
              <a:t>	- It uproot or pull-ups the unwanted plants growing in the field </a:t>
            </a:r>
          </a:p>
          <a:p>
            <a:pPr>
              <a:buFont typeface="Times New Roman" pitchFamily="16" charset="0"/>
              <a:buNone/>
              <a:defRPr/>
            </a:pPr>
            <a:r>
              <a:rPr lang="en-US" sz="2200" dirty="0"/>
              <a:t>	- It helps uniform mixing of fertilizers with soil </a:t>
            </a:r>
          </a:p>
          <a:p>
            <a:pPr>
              <a:buFont typeface="Times New Roman" pitchFamily="16" charset="0"/>
              <a:buNone/>
              <a:defRPr/>
            </a:pPr>
            <a:r>
              <a:rPr lang="en-US" sz="2200" dirty="0"/>
              <a:t>	-Increases the air among the soil particles . </a:t>
            </a:r>
            <a:r>
              <a:rPr lang="en-US" sz="2200" dirty="0"/>
              <a:t>There are air </a:t>
            </a:r>
            <a:r>
              <a:rPr lang="en-US" sz="2200" dirty="0" smtClean="0"/>
              <a:t>molecules present </a:t>
            </a:r>
            <a:r>
              <a:rPr lang="en-US" sz="2200" dirty="0"/>
              <a:t>in the soil particles. The size of soil particles affects </a:t>
            </a:r>
            <a:r>
              <a:rPr lang="en-US" sz="2200" dirty="0" smtClean="0"/>
              <a:t>the air-holding </a:t>
            </a:r>
            <a:r>
              <a:rPr lang="en-US" sz="2200" dirty="0"/>
              <a:t>capacity of the soil This air present among the </a:t>
            </a:r>
            <a:r>
              <a:rPr lang="en-US" sz="2200" dirty="0" smtClean="0"/>
              <a:t>soil particles </a:t>
            </a:r>
            <a:r>
              <a:rPr lang="en-US" sz="2200" dirty="0"/>
              <a:t>are essential for respiration of roots of plants and </a:t>
            </a:r>
            <a:r>
              <a:rPr lang="en-US" sz="2200" dirty="0" smtClean="0"/>
              <a:t>soil organisms</a:t>
            </a:r>
            <a:r>
              <a:rPr lang="en-US" sz="2200" dirty="0"/>
              <a:t>. </a:t>
            </a:r>
          </a:p>
        </p:txBody>
      </p:sp>
      <p:sp>
        <p:nvSpPr>
          <p:cNvPr id="8" name="Title 6"/>
          <p:cNvSpPr txBox="1">
            <a:spLocks/>
          </p:cNvSpPr>
          <p:nvPr/>
        </p:nvSpPr>
        <p:spPr>
          <a:xfrm>
            <a:off x="2339752" y="304800"/>
            <a:ext cx="648072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Ploughing</a:t>
            </a:r>
            <a:endParaRPr kumimoji="0" lang="en-US" sz="4000" b="1" i="0" u="none" strike="noStrike" kern="1200" cap="none" spc="0" normalizeH="0" baseline="0" noProof="0" dirty="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endParaRPr>
          </a:p>
        </p:txBody>
      </p:sp>
      <p:sp>
        <p:nvSpPr>
          <p:cNvPr id="9" name="Slide Number Placeholder 8"/>
          <p:cNvSpPr>
            <a:spLocks noGrp="1"/>
          </p:cNvSpPr>
          <p:nvPr>
            <p:ph type="sldNum" sz="quarter" idx="12"/>
          </p:nvPr>
        </p:nvSpPr>
        <p:spPr/>
        <p:txBody>
          <a:bodyPr/>
          <a:lstStyle/>
          <a:p>
            <a:fld id="{1F68CD27-F250-44A2-BCBA-F6217D121699}" type="slidenum">
              <a:rPr lang="en-IN" smtClean="0"/>
              <a:pPr/>
              <a:t>4</a:t>
            </a:fld>
            <a:endParaRPr lang="en-IN"/>
          </a:p>
        </p:txBody>
      </p:sp>
      <p:sp>
        <p:nvSpPr>
          <p:cNvPr id="10" name="Footer Placeholder 9"/>
          <p:cNvSpPr>
            <a:spLocks noGrp="1"/>
          </p:cNvSpPr>
          <p:nvPr>
            <p:ph type="ftr" sz="quarter" idx="11"/>
          </p:nvPr>
        </p:nvSpPr>
        <p:spPr/>
        <p:txBody>
          <a:bodyPr/>
          <a:lstStyle/>
          <a:p>
            <a:r>
              <a:rPr lang="en-IN" smtClean="0"/>
              <a:t>| Vigyan Ashram | INDUSA PTI |</a:t>
            </a:r>
            <a:endParaRPr lang="en-IN"/>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5"/>
          <p:cNvSpPr>
            <a:spLocks noChangeArrowheads="1"/>
          </p:cNvSpPr>
          <p:nvPr/>
        </p:nvSpPr>
        <p:spPr bwMode="auto">
          <a:xfrm>
            <a:off x="-228600" y="1619250"/>
            <a:ext cx="5257800" cy="4400550"/>
          </a:xfrm>
          <a:prstGeom prst="rect">
            <a:avLst/>
          </a:prstGeom>
          <a:noFill/>
          <a:ln w="9525">
            <a:noFill/>
            <a:miter lim="800000"/>
            <a:headEnd/>
            <a:tailEnd/>
          </a:ln>
        </p:spPr>
        <p:txBody>
          <a:bodyPr anchor="ctr">
            <a:spAutoFit/>
          </a:bodyPr>
          <a:lstStyle/>
          <a:p>
            <a:pPr lvl="1" eaLnBrk="0" hangingPunct="0"/>
            <a:r>
              <a:rPr lang="en-US" sz="2800" u="sng" dirty="0">
                <a:solidFill>
                  <a:srgbClr val="000000"/>
                </a:solidFill>
                <a:latin typeface="Verdana" pitchFamily="34" charset="0"/>
                <a:cs typeface="Times New Roman" pitchFamily="18" charset="0"/>
              </a:rPr>
              <a:t>Tools used to plough </a:t>
            </a:r>
            <a:r>
              <a:rPr lang="en-US" sz="2800" dirty="0">
                <a:solidFill>
                  <a:srgbClr val="000000"/>
                </a:solidFill>
                <a:latin typeface="Verdana" pitchFamily="34" charset="0"/>
                <a:cs typeface="Times New Roman" pitchFamily="18" charset="0"/>
              </a:rPr>
              <a:t>:</a:t>
            </a:r>
          </a:p>
          <a:p>
            <a:pPr lvl="1" eaLnBrk="0" hangingPunct="0"/>
            <a:endParaRPr lang="en-US" sz="2800" dirty="0">
              <a:solidFill>
                <a:srgbClr val="000000"/>
              </a:solidFill>
              <a:latin typeface="Verdana" pitchFamily="34" charset="0"/>
              <a:cs typeface="Times New Roman" pitchFamily="18" charset="0"/>
            </a:endParaRPr>
          </a:p>
          <a:p>
            <a:pPr lvl="1" eaLnBrk="0" hangingPunct="0"/>
            <a:endParaRPr lang="en-US" sz="2800" dirty="0">
              <a:solidFill>
                <a:srgbClr val="000000"/>
              </a:solidFill>
              <a:latin typeface="Verdana" pitchFamily="34" charset="0"/>
              <a:cs typeface="Times New Roman" pitchFamily="18" charset="0"/>
            </a:endParaRPr>
          </a:p>
          <a:p>
            <a:pPr lvl="1" eaLnBrk="0" hangingPunct="0"/>
            <a:endParaRPr lang="en-US" sz="2800" dirty="0">
              <a:solidFill>
                <a:srgbClr val="000000"/>
              </a:solidFill>
              <a:latin typeface="Verdana" pitchFamily="34" charset="0"/>
              <a:cs typeface="Times New Roman" pitchFamily="18" charset="0"/>
            </a:endParaRPr>
          </a:p>
          <a:p>
            <a:pPr lvl="2" eaLnBrk="0" hangingPunct="0">
              <a:buClrTx/>
              <a:buSzTx/>
              <a:buFontTx/>
              <a:buChar char="•"/>
            </a:pPr>
            <a:r>
              <a:rPr lang="en-US" sz="2800" dirty="0">
                <a:solidFill>
                  <a:srgbClr val="000000"/>
                </a:solidFill>
                <a:latin typeface="Verdana" pitchFamily="34" charset="0"/>
                <a:cs typeface="Times New Roman" pitchFamily="18" charset="0"/>
              </a:rPr>
              <a:t>Iron  plough </a:t>
            </a:r>
          </a:p>
          <a:p>
            <a:pPr lvl="2" eaLnBrk="0" hangingPunct="0">
              <a:buClrTx/>
              <a:buSzTx/>
              <a:buFontTx/>
              <a:buChar char="•"/>
            </a:pPr>
            <a:endParaRPr lang="en-US" sz="2800" dirty="0">
              <a:solidFill>
                <a:srgbClr val="000000"/>
              </a:solidFill>
              <a:latin typeface="Verdana" pitchFamily="34" charset="0"/>
              <a:cs typeface="Times New Roman" pitchFamily="18" charset="0"/>
            </a:endParaRPr>
          </a:p>
          <a:p>
            <a:pPr lvl="2" eaLnBrk="0" hangingPunct="0">
              <a:buClrTx/>
              <a:buSzTx/>
            </a:pPr>
            <a:endParaRPr lang="en-US" sz="2800" dirty="0">
              <a:solidFill>
                <a:srgbClr val="000000"/>
              </a:solidFill>
              <a:latin typeface="Verdana" pitchFamily="34" charset="0"/>
              <a:cs typeface="Times New Roman" pitchFamily="18" charset="0"/>
            </a:endParaRPr>
          </a:p>
          <a:p>
            <a:pPr lvl="2" eaLnBrk="0" hangingPunct="0">
              <a:buClrTx/>
              <a:buSzTx/>
              <a:buFontTx/>
              <a:buChar char="•"/>
            </a:pPr>
            <a:endParaRPr lang="en-US" sz="2800" dirty="0">
              <a:solidFill>
                <a:srgbClr val="000000"/>
              </a:solidFill>
              <a:latin typeface="Verdana" pitchFamily="34" charset="0"/>
              <a:cs typeface="Times New Roman" pitchFamily="18" charset="0"/>
            </a:endParaRPr>
          </a:p>
          <a:p>
            <a:pPr lvl="2" eaLnBrk="0" hangingPunct="0">
              <a:buClrTx/>
              <a:buSzTx/>
              <a:buFontTx/>
              <a:buChar char="•"/>
            </a:pPr>
            <a:endParaRPr lang="en-US" sz="2800" dirty="0">
              <a:solidFill>
                <a:srgbClr val="000000"/>
              </a:solidFill>
              <a:latin typeface="Verdana" pitchFamily="34" charset="0"/>
              <a:cs typeface="Times New Roman" pitchFamily="18" charset="0"/>
            </a:endParaRPr>
          </a:p>
          <a:p>
            <a:pPr lvl="2" eaLnBrk="0" hangingPunct="0">
              <a:buClrTx/>
              <a:buSzTx/>
              <a:buFontTx/>
              <a:buChar char="•"/>
            </a:pPr>
            <a:r>
              <a:rPr lang="en-US" sz="2800" dirty="0">
                <a:solidFill>
                  <a:srgbClr val="000000"/>
                </a:solidFill>
                <a:latin typeface="Verdana" pitchFamily="34" charset="0"/>
                <a:cs typeface="Times New Roman" pitchFamily="18" charset="0"/>
              </a:rPr>
              <a:t>Wooden plough</a:t>
            </a:r>
            <a:endParaRPr lang="en-US" sz="2800" dirty="0">
              <a:ea typeface="Droid Sans" charset="0"/>
              <a:cs typeface="Droid Sans" charset="0"/>
            </a:endParaRPr>
          </a:p>
        </p:txBody>
      </p:sp>
      <p:pic>
        <p:nvPicPr>
          <p:cNvPr id="13316" name="Picture 6" descr="E:\Vigyan-Ashram\Original\march2014\20march 2014\OER\Agri\land preparation\plough-3.jpg"/>
          <p:cNvPicPr>
            <a:picLocks noChangeAspect="1" noChangeArrowheads="1"/>
          </p:cNvPicPr>
          <p:nvPr/>
        </p:nvPicPr>
        <p:blipFill>
          <a:blip r:embed="rId3"/>
          <a:srcRect/>
          <a:stretch>
            <a:fillRect/>
          </a:stretch>
        </p:blipFill>
        <p:spPr bwMode="auto">
          <a:xfrm>
            <a:off x="4953000" y="1295400"/>
            <a:ext cx="3505200" cy="2886075"/>
          </a:xfrm>
          <a:prstGeom prst="rect">
            <a:avLst/>
          </a:prstGeom>
          <a:noFill/>
          <a:ln w="9525">
            <a:noFill/>
            <a:miter lim="800000"/>
            <a:headEnd/>
            <a:tailEnd/>
          </a:ln>
        </p:spPr>
      </p:pic>
      <p:pic>
        <p:nvPicPr>
          <p:cNvPr id="13317" name="Picture 7" descr="E:\Vigyan-Ashram\Original\march2014\20march 2014\OER\Agri\land preparation\plough-4.jpg"/>
          <p:cNvPicPr>
            <a:picLocks noChangeAspect="1" noChangeArrowheads="1"/>
          </p:cNvPicPr>
          <p:nvPr/>
        </p:nvPicPr>
        <p:blipFill>
          <a:blip r:embed="rId4"/>
          <a:srcRect/>
          <a:stretch>
            <a:fillRect/>
          </a:stretch>
        </p:blipFill>
        <p:spPr bwMode="auto">
          <a:xfrm>
            <a:off x="4953000" y="4191000"/>
            <a:ext cx="3505200" cy="2384425"/>
          </a:xfrm>
          <a:prstGeom prst="rect">
            <a:avLst/>
          </a:prstGeom>
          <a:noFill/>
          <a:ln w="9525">
            <a:noFill/>
            <a:miter lim="800000"/>
            <a:headEnd/>
            <a:tailEnd/>
          </a:ln>
        </p:spPr>
      </p:pic>
      <p:sp>
        <p:nvSpPr>
          <p:cNvPr id="12" name="Right Arrow 11"/>
          <p:cNvSpPr/>
          <p:nvPr/>
        </p:nvSpPr>
        <p:spPr>
          <a:xfrm>
            <a:off x="3657600" y="3657600"/>
            <a:ext cx="12192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IN"/>
          </a:p>
        </p:txBody>
      </p:sp>
      <p:sp>
        <p:nvSpPr>
          <p:cNvPr id="13" name="Right Arrow 12"/>
          <p:cNvSpPr/>
          <p:nvPr/>
        </p:nvSpPr>
        <p:spPr>
          <a:xfrm>
            <a:off x="3810000" y="5715000"/>
            <a:ext cx="10668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IN"/>
          </a:p>
        </p:txBody>
      </p:sp>
      <p:sp>
        <p:nvSpPr>
          <p:cNvPr id="8" name="Title 6"/>
          <p:cNvSpPr txBox="1">
            <a:spLocks/>
          </p:cNvSpPr>
          <p:nvPr/>
        </p:nvSpPr>
        <p:spPr>
          <a:xfrm>
            <a:off x="2339752" y="304800"/>
            <a:ext cx="648072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Ploughing</a:t>
            </a:r>
            <a:endParaRPr kumimoji="0" lang="en-US" sz="4000" b="1" i="0" u="none" strike="noStrike" kern="1200" cap="none" spc="0" normalizeH="0" baseline="0" noProof="0" dirty="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endParaRPr>
          </a:p>
        </p:txBody>
      </p:sp>
      <p:sp>
        <p:nvSpPr>
          <p:cNvPr id="9" name="Slide Number Placeholder 8"/>
          <p:cNvSpPr>
            <a:spLocks noGrp="1"/>
          </p:cNvSpPr>
          <p:nvPr>
            <p:ph type="sldNum" sz="quarter" idx="12"/>
          </p:nvPr>
        </p:nvSpPr>
        <p:spPr/>
        <p:txBody>
          <a:bodyPr/>
          <a:lstStyle/>
          <a:p>
            <a:fld id="{1F68CD27-F250-44A2-BCBA-F6217D121699}" type="slidenum">
              <a:rPr lang="en-IN" smtClean="0"/>
              <a:pPr/>
              <a:t>5</a:t>
            </a:fld>
            <a:endParaRPr lang="en-IN"/>
          </a:p>
        </p:txBody>
      </p:sp>
      <p:sp>
        <p:nvSpPr>
          <p:cNvPr id="10" name="Footer Placeholder 9"/>
          <p:cNvSpPr>
            <a:spLocks noGrp="1"/>
          </p:cNvSpPr>
          <p:nvPr>
            <p:ph type="ftr" sz="quarter" idx="11"/>
          </p:nvPr>
        </p:nvSpPr>
        <p:spPr/>
        <p:txBody>
          <a:bodyPr/>
          <a:lstStyle/>
          <a:p>
            <a:r>
              <a:rPr lang="en-IN" smtClean="0"/>
              <a:t>| Vigyan Ashram | INDUSA PTI |</a:t>
            </a:r>
            <a:endParaRPr lang="en-IN"/>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E:\Vigyan-Ashram\Original\march2014\20march 2014\OER\Agri\land preparation\plough-2.jpg"/>
          <p:cNvPicPr>
            <a:picLocks noChangeAspect="1" noChangeArrowheads="1"/>
          </p:cNvPicPr>
          <p:nvPr/>
        </p:nvPicPr>
        <p:blipFill>
          <a:blip r:embed="rId2"/>
          <a:srcRect/>
          <a:stretch>
            <a:fillRect/>
          </a:stretch>
        </p:blipFill>
        <p:spPr bwMode="auto">
          <a:xfrm>
            <a:off x="4572000" y="2946400"/>
            <a:ext cx="4527550" cy="3013075"/>
          </a:xfrm>
          <a:prstGeom prst="rect">
            <a:avLst/>
          </a:prstGeom>
          <a:noFill/>
          <a:ln w="9525">
            <a:noFill/>
            <a:miter lim="800000"/>
            <a:headEnd/>
            <a:tailEnd/>
          </a:ln>
        </p:spPr>
      </p:pic>
      <p:pic>
        <p:nvPicPr>
          <p:cNvPr id="14339" name="Picture 15" descr="E:\Vigyan-Ashram\Original\march2014\20march 2014\OER\Agri\land preparation\plough-1.jpg"/>
          <p:cNvPicPr>
            <a:picLocks noChangeAspect="1" noChangeArrowheads="1"/>
          </p:cNvPicPr>
          <p:nvPr/>
        </p:nvPicPr>
        <p:blipFill>
          <a:blip r:embed="rId3"/>
          <a:srcRect/>
          <a:stretch>
            <a:fillRect/>
          </a:stretch>
        </p:blipFill>
        <p:spPr bwMode="auto">
          <a:xfrm>
            <a:off x="114300" y="2967038"/>
            <a:ext cx="4457700" cy="2967037"/>
          </a:xfrm>
          <a:prstGeom prst="rect">
            <a:avLst/>
          </a:prstGeom>
          <a:noFill/>
          <a:ln w="9525">
            <a:noFill/>
            <a:miter lim="800000"/>
            <a:headEnd/>
            <a:tailEnd/>
          </a:ln>
        </p:spPr>
      </p:pic>
      <p:sp>
        <p:nvSpPr>
          <p:cNvPr id="5" name="TextBox 4"/>
          <p:cNvSpPr txBox="1"/>
          <p:nvPr/>
        </p:nvSpPr>
        <p:spPr>
          <a:xfrm>
            <a:off x="381000" y="1905000"/>
            <a:ext cx="7391400" cy="584200"/>
          </a:xfrm>
          <a:prstGeom prst="rect">
            <a:avLst/>
          </a:prstGeom>
          <a:noFill/>
        </p:spPr>
        <p:txBody>
          <a:bodyPr>
            <a:spAutoFit/>
          </a:bodyPr>
          <a:lstStyle/>
          <a:p>
            <a:pPr>
              <a:buFont typeface="Times New Roman" pitchFamily="16" charset="0"/>
              <a:buNone/>
              <a:defRPr/>
            </a:pPr>
            <a:r>
              <a:rPr lang="en-IN" sz="3200" dirty="0">
                <a:solidFill>
                  <a:schemeClr val="tx1">
                    <a:lumMod val="75000"/>
                    <a:lumOff val="25000"/>
                  </a:schemeClr>
                </a:solidFill>
              </a:rPr>
              <a:t>Examples :</a:t>
            </a:r>
          </a:p>
        </p:txBody>
      </p:sp>
      <p:sp>
        <p:nvSpPr>
          <p:cNvPr id="6" name="Title 6"/>
          <p:cNvSpPr txBox="1">
            <a:spLocks/>
          </p:cNvSpPr>
          <p:nvPr/>
        </p:nvSpPr>
        <p:spPr>
          <a:xfrm>
            <a:off x="2339752" y="304800"/>
            <a:ext cx="648072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Ploughing</a:t>
            </a:r>
            <a:endParaRPr kumimoji="0" lang="en-US" sz="4000" b="1" i="0" u="none" strike="noStrike" kern="1200" cap="none" spc="0" normalizeH="0" baseline="0" noProof="0" dirty="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endParaRPr>
          </a:p>
        </p:txBody>
      </p:sp>
      <p:sp>
        <p:nvSpPr>
          <p:cNvPr id="7" name="Slide Number Placeholder 6"/>
          <p:cNvSpPr>
            <a:spLocks noGrp="1"/>
          </p:cNvSpPr>
          <p:nvPr>
            <p:ph type="sldNum" sz="quarter" idx="12"/>
          </p:nvPr>
        </p:nvSpPr>
        <p:spPr/>
        <p:txBody>
          <a:bodyPr/>
          <a:lstStyle/>
          <a:p>
            <a:fld id="{1F68CD27-F250-44A2-BCBA-F6217D121699}" type="slidenum">
              <a:rPr lang="en-IN" smtClean="0"/>
              <a:pPr/>
              <a:t>6</a:t>
            </a:fld>
            <a:endParaRPr lang="en-IN"/>
          </a:p>
        </p:txBody>
      </p:sp>
      <p:sp>
        <p:nvSpPr>
          <p:cNvPr id="8" name="Footer Placeholder 7"/>
          <p:cNvSpPr>
            <a:spLocks noGrp="1"/>
          </p:cNvSpPr>
          <p:nvPr>
            <p:ph type="ftr" sz="quarter" idx="11"/>
          </p:nvPr>
        </p:nvSpPr>
        <p:spPr/>
        <p:txBody>
          <a:bodyPr/>
          <a:lstStyle/>
          <a:p>
            <a:r>
              <a:rPr lang="en-IN" smtClean="0"/>
              <a:t>| Vigyan Ashram | INDUSA PTI |</a:t>
            </a:r>
            <a:endParaRPr lang="en-IN"/>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85F107D9-68CB-46C0-98FA-5FEC19F333B1}" type="slidenum">
              <a:rPr lang="en-US" sz="1400">
                <a:solidFill>
                  <a:srgbClr val="000000"/>
                </a:solidFill>
                <a:ea typeface="Droid Sans" charset="0"/>
                <a:cs typeface="Droid Sans"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7</a:t>
            </a:fld>
            <a:endParaRPr lang="en-US" sz="1400">
              <a:solidFill>
                <a:srgbClr val="000000"/>
              </a:solidFill>
              <a:ea typeface="Droid Sans" charset="0"/>
              <a:cs typeface="Droid Sans" charset="0"/>
            </a:endParaRPr>
          </a:p>
        </p:txBody>
      </p:sp>
      <p:sp>
        <p:nvSpPr>
          <p:cNvPr id="10243" name="Rectangle 2"/>
          <p:cNvSpPr>
            <a:spLocks noChangeArrowheads="1"/>
          </p:cNvSpPr>
          <p:nvPr/>
        </p:nvSpPr>
        <p:spPr bwMode="auto">
          <a:xfrm>
            <a:off x="304800" y="1828801"/>
            <a:ext cx="8458200" cy="4034054"/>
          </a:xfrm>
          <a:prstGeom prst="rect">
            <a:avLst/>
          </a:prstGeom>
          <a:noFill/>
          <a:ln w="9525">
            <a:noFill/>
            <a:round/>
            <a:headEnd/>
            <a:tailEnd/>
          </a:ln>
        </p:spPr>
        <p:txBody>
          <a:bodyPr wrap="square" lIns="90000" tIns="46800" rIns="90000" bIns="46800">
            <a:spAutoFit/>
          </a:bodyPr>
          <a:lstStyle/>
          <a:p>
            <a:pPr algn="just">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800" b="1" dirty="0"/>
              <a:t>2. </a:t>
            </a:r>
            <a:r>
              <a:rPr lang="en-US" sz="2800" b="1" u="sng" dirty="0"/>
              <a:t>Leveling</a:t>
            </a:r>
            <a:r>
              <a:rPr lang="en-US" sz="2800" b="1" dirty="0"/>
              <a:t> </a:t>
            </a:r>
            <a:r>
              <a:rPr lang="en-US" sz="2800" dirty="0"/>
              <a:t>: </a:t>
            </a:r>
            <a:r>
              <a:rPr lang="en-US" sz="2400" dirty="0"/>
              <a:t>A process for ensuring that the depths and discharge variations over the field are relatively uniform.</a:t>
            </a:r>
          </a:p>
          <a:p>
            <a:pPr algn="just">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2800" dirty="0"/>
          </a:p>
          <a:p>
            <a:pPr marL="0" lvl="1" indent="0" algn="just">
              <a:buClrTx/>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400" b="1" dirty="0"/>
              <a:t>How  leveling helps?</a:t>
            </a:r>
          </a:p>
          <a:p>
            <a:pPr marL="0" lvl="1" indent="0" algn="just">
              <a:buClrTx/>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2400" b="1" dirty="0"/>
          </a:p>
          <a:p>
            <a:pPr marL="0" lvl="1" indent="0" algn="just">
              <a:buClrTx/>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800" dirty="0"/>
              <a:t>		</a:t>
            </a:r>
            <a:r>
              <a:rPr lang="en-US" sz="2200" dirty="0" smtClean="0"/>
              <a:t>-  </a:t>
            </a:r>
            <a:r>
              <a:rPr lang="en-US" sz="2400" dirty="0" smtClean="0"/>
              <a:t>I</a:t>
            </a:r>
            <a:r>
              <a:rPr lang="en-US" sz="2400" dirty="0" smtClean="0"/>
              <a:t>t </a:t>
            </a:r>
            <a:r>
              <a:rPr lang="en-US" sz="2400" dirty="0"/>
              <a:t>provides a slope which fits a water supply. </a:t>
            </a:r>
            <a:endParaRPr lang="en-US" sz="2400" dirty="0"/>
          </a:p>
          <a:p>
            <a:pPr marL="0" lvl="1" indent="0" algn="just">
              <a:buClrTx/>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400" dirty="0"/>
              <a:t>		-  Soil is naturally removed by the action of water or 			wind. </a:t>
            </a:r>
            <a:r>
              <a:rPr lang="en-US" sz="2400" dirty="0"/>
              <a:t>It is known as soil erosion. </a:t>
            </a:r>
            <a:r>
              <a:rPr lang="en-US" sz="2400" dirty="0" smtClean="0"/>
              <a:t>Leveling </a:t>
            </a:r>
            <a:r>
              <a:rPr lang="en-US" sz="2400" dirty="0"/>
              <a:t>helps to </a:t>
            </a:r>
            <a:r>
              <a:rPr lang="en-US" sz="2400" dirty="0" smtClean="0"/>
              <a:t>prevent </a:t>
            </a:r>
            <a:r>
              <a:rPr lang="en-US" sz="2400" dirty="0"/>
              <a:t>that.</a:t>
            </a:r>
            <a:endParaRPr lang="en-IN" sz="2400" dirty="0"/>
          </a:p>
          <a:p>
            <a:pPr marL="0" lvl="1" indent="0" algn="just">
              <a:buClrTx/>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IN" sz="2400" dirty="0"/>
          </a:p>
          <a:p>
            <a:pPr algn="just">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2800" dirty="0"/>
          </a:p>
        </p:txBody>
      </p:sp>
      <p:sp>
        <p:nvSpPr>
          <p:cNvPr id="5" name="Title 6"/>
          <p:cNvSpPr txBox="1">
            <a:spLocks/>
          </p:cNvSpPr>
          <p:nvPr/>
        </p:nvSpPr>
        <p:spPr>
          <a:xfrm>
            <a:off x="2339752" y="304800"/>
            <a:ext cx="648072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Leveling</a:t>
            </a:r>
            <a:endParaRPr kumimoji="0" lang="en-US" sz="4000" b="1" i="0" u="none" strike="noStrike" kern="1200" cap="none" spc="0" normalizeH="0" baseline="0" noProof="0" dirty="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endParaRPr>
          </a:p>
        </p:txBody>
      </p:sp>
      <p:sp>
        <p:nvSpPr>
          <p:cNvPr id="6" name="Slide Number Placeholder 5"/>
          <p:cNvSpPr>
            <a:spLocks noGrp="1"/>
          </p:cNvSpPr>
          <p:nvPr>
            <p:ph type="sldNum" sz="quarter" idx="12"/>
          </p:nvPr>
        </p:nvSpPr>
        <p:spPr/>
        <p:txBody>
          <a:bodyPr/>
          <a:lstStyle/>
          <a:p>
            <a:fld id="{1F68CD27-F250-44A2-BCBA-F6217D121699}" type="slidenum">
              <a:rPr lang="en-IN" smtClean="0"/>
              <a:pPr/>
              <a:t>7</a:t>
            </a:fld>
            <a:endParaRPr lang="en-IN"/>
          </a:p>
        </p:txBody>
      </p:sp>
      <p:sp>
        <p:nvSpPr>
          <p:cNvPr id="7" name="Footer Placeholder 6"/>
          <p:cNvSpPr>
            <a:spLocks noGrp="1"/>
          </p:cNvSpPr>
          <p:nvPr>
            <p:ph type="ftr" sz="quarter" idx="11"/>
          </p:nvPr>
        </p:nvSpPr>
        <p:spPr/>
        <p:txBody>
          <a:bodyPr/>
          <a:lstStyle/>
          <a:p>
            <a:r>
              <a:rPr lang="en-IN" smtClean="0"/>
              <a:t>| Vigyan Ashram | INDUSA PTI |</a:t>
            </a:r>
            <a:endParaRPr lang="en-IN"/>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2"/>
          <p:cNvSpPr txBox="1">
            <a:spLocks noChangeArrowheads="1"/>
          </p:cNvSpPr>
          <p:nvPr/>
        </p:nvSpPr>
        <p:spPr bwMode="auto">
          <a:xfrm>
            <a:off x="0" y="1524000"/>
            <a:ext cx="4572000" cy="4525963"/>
          </a:xfrm>
          <a:prstGeom prst="rect">
            <a:avLst/>
          </a:prstGeom>
          <a:noFill/>
          <a:ln w="9525">
            <a:noFill/>
            <a:round/>
            <a:headEnd/>
            <a:tailEnd/>
          </a:ln>
        </p:spPr>
        <p:txBody>
          <a:bodyPr wrap="none" anchor="ctr"/>
          <a:lstStyle/>
          <a:p>
            <a:endParaRPr lang="en-US">
              <a:ea typeface="Droid Sans" charset="0"/>
              <a:cs typeface="Droid Sans" charset="0"/>
            </a:endParaRPr>
          </a:p>
        </p:txBody>
      </p:sp>
      <p:sp>
        <p:nvSpPr>
          <p:cNvPr id="16388" name="TextBox 11"/>
          <p:cNvSpPr txBox="1">
            <a:spLocks noChangeArrowheads="1"/>
          </p:cNvSpPr>
          <p:nvPr/>
        </p:nvSpPr>
        <p:spPr bwMode="auto">
          <a:xfrm>
            <a:off x="228600" y="1828800"/>
            <a:ext cx="5257800" cy="369888"/>
          </a:xfrm>
          <a:prstGeom prst="rect">
            <a:avLst/>
          </a:prstGeom>
          <a:noFill/>
          <a:ln w="9525">
            <a:noFill/>
            <a:miter lim="800000"/>
            <a:headEnd/>
            <a:tailEnd/>
          </a:ln>
        </p:spPr>
        <p:txBody>
          <a:bodyPr>
            <a:spAutoFit/>
          </a:bodyPr>
          <a:lstStyle/>
          <a:p>
            <a:endParaRPr lang="en-IN">
              <a:ea typeface="Droid Sans" charset="0"/>
              <a:cs typeface="Droid Sans" charset="0"/>
            </a:endParaRPr>
          </a:p>
        </p:txBody>
      </p:sp>
      <p:sp>
        <p:nvSpPr>
          <p:cNvPr id="14" name="TextBox 13"/>
          <p:cNvSpPr txBox="1"/>
          <p:nvPr/>
        </p:nvSpPr>
        <p:spPr>
          <a:xfrm>
            <a:off x="228600" y="1524000"/>
            <a:ext cx="4419600" cy="4340225"/>
          </a:xfrm>
          <a:prstGeom prst="rect">
            <a:avLst/>
          </a:prstGeom>
          <a:noFill/>
        </p:spPr>
        <p:txBody>
          <a:bodyPr>
            <a:spAutoFit/>
          </a:bodyPr>
          <a:lstStyle/>
          <a:p>
            <a:pPr lvl="1">
              <a:buFont typeface="Times New Roman" pitchFamily="16" charset="0"/>
              <a:buNone/>
              <a:defRPr/>
            </a:pPr>
            <a:r>
              <a:rPr lang="en-US" sz="2800" u="sng" dirty="0"/>
              <a:t>Tools used for </a:t>
            </a:r>
            <a:r>
              <a:rPr lang="en-US" sz="2800" u="sng" dirty="0" smtClean="0"/>
              <a:t>leveling</a:t>
            </a:r>
            <a:endParaRPr lang="en-US" sz="2800" u="sng" dirty="0"/>
          </a:p>
          <a:p>
            <a:pPr lvl="1">
              <a:buFont typeface="Times New Roman" pitchFamily="16" charset="0"/>
              <a:buNone/>
              <a:defRPr/>
            </a:pPr>
            <a:endParaRPr lang="en-IN" sz="2800" u="sng" dirty="0"/>
          </a:p>
          <a:p>
            <a:pPr lvl="1">
              <a:buFont typeface="Arial" pitchFamily="34" charset="0"/>
              <a:buChar char="•"/>
              <a:defRPr/>
            </a:pPr>
            <a:r>
              <a:rPr lang="en-US" sz="2800" dirty="0"/>
              <a:t>Animal-driven </a:t>
            </a:r>
          </a:p>
          <a:p>
            <a:pPr lvl="1">
              <a:buFont typeface="Arial" pitchFamily="34" charset="0"/>
              <a:buChar char="•"/>
              <a:defRPr/>
            </a:pPr>
            <a:endParaRPr lang="en-US" sz="2800" dirty="0"/>
          </a:p>
          <a:p>
            <a:pPr lvl="1">
              <a:buFont typeface="Arial" pitchFamily="34" charset="0"/>
              <a:buChar char="•"/>
              <a:defRPr/>
            </a:pPr>
            <a:endParaRPr lang="en-US" sz="2800" dirty="0"/>
          </a:p>
          <a:p>
            <a:pPr lvl="1">
              <a:defRPr/>
            </a:pPr>
            <a:endParaRPr lang="en-US" sz="2800" dirty="0"/>
          </a:p>
          <a:p>
            <a:pPr lvl="1">
              <a:buFont typeface="Arial" pitchFamily="34" charset="0"/>
              <a:buChar char="•"/>
              <a:defRPr/>
            </a:pPr>
            <a:endParaRPr lang="en-US" sz="2800" dirty="0"/>
          </a:p>
          <a:p>
            <a:pPr lvl="1">
              <a:buFont typeface="Arial" pitchFamily="34" charset="0"/>
              <a:buChar char="•"/>
              <a:defRPr/>
            </a:pPr>
            <a:endParaRPr lang="en-IN" sz="2800" dirty="0"/>
          </a:p>
          <a:p>
            <a:pPr lvl="1">
              <a:buFont typeface="Arial" pitchFamily="34" charset="0"/>
              <a:buChar char="•"/>
              <a:defRPr/>
            </a:pPr>
            <a:r>
              <a:rPr lang="en-US" sz="2800" dirty="0"/>
              <a:t>Tractor driven leveler</a:t>
            </a:r>
            <a:endParaRPr lang="en-IN" sz="2800" dirty="0"/>
          </a:p>
          <a:p>
            <a:pPr>
              <a:buFont typeface="Times New Roman" pitchFamily="16" charset="0"/>
              <a:buNone/>
              <a:defRPr/>
            </a:pPr>
            <a:endParaRPr lang="en-IN" sz="2400" dirty="0"/>
          </a:p>
        </p:txBody>
      </p:sp>
      <p:pic>
        <p:nvPicPr>
          <p:cNvPr id="16391" name="Picture 13" descr="E:\Vigyan-Ashram\Original\march2014\20march 2014\OER\Agri\land preparation\levelling-3.jpg"/>
          <p:cNvPicPr>
            <a:picLocks noChangeAspect="1" noChangeArrowheads="1"/>
          </p:cNvPicPr>
          <p:nvPr/>
        </p:nvPicPr>
        <p:blipFill>
          <a:blip r:embed="rId3"/>
          <a:srcRect/>
          <a:stretch>
            <a:fillRect/>
          </a:stretch>
        </p:blipFill>
        <p:spPr bwMode="auto">
          <a:xfrm>
            <a:off x="4572000" y="3505200"/>
            <a:ext cx="4191000" cy="2789237"/>
          </a:xfrm>
          <a:prstGeom prst="rect">
            <a:avLst/>
          </a:prstGeom>
          <a:noFill/>
          <a:ln w="9525">
            <a:noFill/>
            <a:miter lim="800000"/>
            <a:headEnd/>
            <a:tailEnd/>
          </a:ln>
        </p:spPr>
      </p:pic>
      <p:sp>
        <p:nvSpPr>
          <p:cNvPr id="15" name="Right Arrow 14"/>
          <p:cNvSpPr/>
          <p:nvPr/>
        </p:nvSpPr>
        <p:spPr>
          <a:xfrm>
            <a:off x="3505200" y="2667000"/>
            <a:ext cx="12192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IN"/>
          </a:p>
        </p:txBody>
      </p:sp>
      <p:sp>
        <p:nvSpPr>
          <p:cNvPr id="16" name="Right Arrow 15"/>
          <p:cNvSpPr/>
          <p:nvPr/>
        </p:nvSpPr>
        <p:spPr>
          <a:xfrm>
            <a:off x="3352800" y="5562600"/>
            <a:ext cx="12192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IN"/>
          </a:p>
        </p:txBody>
      </p:sp>
      <p:sp>
        <p:nvSpPr>
          <p:cNvPr id="10" name="Title 6"/>
          <p:cNvSpPr txBox="1">
            <a:spLocks/>
          </p:cNvSpPr>
          <p:nvPr/>
        </p:nvSpPr>
        <p:spPr>
          <a:xfrm>
            <a:off x="304800" y="304800"/>
            <a:ext cx="648072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Level</a:t>
            </a:r>
            <a:r>
              <a:rPr kumimoji="0" lang="en-US" sz="4000" b="1" i="0" u="none" strike="noStrike" kern="1200" cap="none" spc="0" normalizeH="0" baseline="0" noProof="0" dirty="0" err="1" smtClean="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rPr>
              <a:t>ing</a:t>
            </a:r>
            <a:endParaRPr kumimoji="0" lang="en-US" sz="4000" b="1" i="0" u="none" strike="noStrike" kern="1200" cap="none" spc="0" normalizeH="0" baseline="0" noProof="0" dirty="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endParaRPr>
          </a:p>
        </p:txBody>
      </p:sp>
      <p:pic>
        <p:nvPicPr>
          <p:cNvPr id="16390" name="Picture 12" descr="E:\Vigyan-Ashram\Original\march2014\20march 2014\OER\Agri\land preparation\levelling-1.jpg"/>
          <p:cNvPicPr>
            <a:picLocks noChangeAspect="1" noChangeArrowheads="1"/>
          </p:cNvPicPr>
          <p:nvPr/>
        </p:nvPicPr>
        <p:blipFill>
          <a:blip r:embed="rId4"/>
          <a:srcRect/>
          <a:stretch>
            <a:fillRect/>
          </a:stretch>
        </p:blipFill>
        <p:spPr bwMode="auto">
          <a:xfrm>
            <a:off x="4724400" y="1000125"/>
            <a:ext cx="3733800" cy="2962275"/>
          </a:xfrm>
          <a:prstGeom prst="rect">
            <a:avLst/>
          </a:prstGeom>
          <a:noFill/>
          <a:ln w="9525">
            <a:noFill/>
            <a:miter lim="800000"/>
            <a:headEnd/>
            <a:tailEnd/>
          </a:ln>
        </p:spPr>
      </p:pic>
      <p:sp>
        <p:nvSpPr>
          <p:cNvPr id="11" name="Slide Number Placeholder 10"/>
          <p:cNvSpPr>
            <a:spLocks noGrp="1"/>
          </p:cNvSpPr>
          <p:nvPr>
            <p:ph type="sldNum" sz="quarter" idx="12"/>
          </p:nvPr>
        </p:nvSpPr>
        <p:spPr/>
        <p:txBody>
          <a:bodyPr/>
          <a:lstStyle/>
          <a:p>
            <a:fld id="{1F68CD27-F250-44A2-BCBA-F6217D121699}" type="slidenum">
              <a:rPr lang="en-IN" smtClean="0"/>
              <a:pPr/>
              <a:t>8</a:t>
            </a:fld>
            <a:endParaRPr lang="en-IN"/>
          </a:p>
        </p:txBody>
      </p:sp>
      <p:sp>
        <p:nvSpPr>
          <p:cNvPr id="12" name="Footer Placeholder 11"/>
          <p:cNvSpPr>
            <a:spLocks noGrp="1"/>
          </p:cNvSpPr>
          <p:nvPr>
            <p:ph type="ftr" sz="quarter" idx="11"/>
          </p:nvPr>
        </p:nvSpPr>
        <p:spPr/>
        <p:txBody>
          <a:bodyPr/>
          <a:lstStyle/>
          <a:p>
            <a:r>
              <a:rPr lang="en-IN" smtClean="0"/>
              <a:t>| Vigyan Ashram | INDUSA PTI |</a:t>
            </a:r>
            <a:endParaRPr lang="en-IN"/>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2"/>
          <p:cNvSpPr txBox="1">
            <a:spLocks noChangeArrowheads="1"/>
          </p:cNvSpPr>
          <p:nvPr/>
        </p:nvSpPr>
        <p:spPr bwMode="auto">
          <a:xfrm>
            <a:off x="684213" y="1196975"/>
            <a:ext cx="7775575" cy="1825625"/>
          </a:xfrm>
          <a:prstGeom prst="rect">
            <a:avLst/>
          </a:prstGeom>
          <a:noFill/>
          <a:ln w="9525">
            <a:noFill/>
            <a:round/>
            <a:headEnd/>
            <a:tailEnd/>
          </a:ln>
        </p:spPr>
        <p:txBody>
          <a:bodyPr lIns="90000" tIns="46800" rIns="90000" bIns="46800">
            <a:spAutoFit/>
          </a:bodyPr>
          <a:lstStyle/>
          <a:p>
            <a:pPr marL="339725" indent="-339725">
              <a:spcBef>
                <a:spcPts val="1250"/>
              </a:spcBef>
              <a:buClrTx/>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endParaRPr lang="en-US" sz="2000" dirty="0">
              <a:solidFill>
                <a:schemeClr val="tx1">
                  <a:lumMod val="65000"/>
                  <a:lumOff val="35000"/>
                </a:schemeClr>
              </a:solidFill>
            </a:endParaRPr>
          </a:p>
          <a:p>
            <a:pPr marL="339725" indent="-339725">
              <a:spcBef>
                <a:spcPts val="1250"/>
              </a:spcBef>
              <a:buClrTx/>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endParaRPr lang="en-US" sz="2000" dirty="0">
              <a:solidFill>
                <a:schemeClr val="tx1">
                  <a:lumMod val="65000"/>
                  <a:lumOff val="35000"/>
                </a:schemeClr>
              </a:solidFill>
            </a:endParaRPr>
          </a:p>
          <a:p>
            <a:pPr marL="339725" indent="-339725">
              <a:spcBef>
                <a:spcPts val="1250"/>
              </a:spcBef>
              <a:buClrTx/>
              <a:buFontTx/>
              <a:buNone/>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endParaRPr lang="en-US" sz="2000" dirty="0">
              <a:solidFill>
                <a:schemeClr val="tx1">
                  <a:lumMod val="65000"/>
                  <a:lumOff val="35000"/>
                </a:schemeClr>
              </a:solidFill>
            </a:endParaRPr>
          </a:p>
          <a:p>
            <a:pPr marL="339725" indent="-339725">
              <a:spcBef>
                <a:spcPts val="1250"/>
              </a:spcBef>
              <a:buClrTx/>
              <a:buFontTx/>
              <a:buNone/>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endParaRPr lang="en-US" sz="2000" dirty="0">
              <a:solidFill>
                <a:schemeClr val="tx1">
                  <a:lumMod val="65000"/>
                  <a:lumOff val="35000"/>
                </a:schemeClr>
              </a:solidFill>
            </a:endParaRPr>
          </a:p>
        </p:txBody>
      </p:sp>
      <p:pic>
        <p:nvPicPr>
          <p:cNvPr id="17412" name="Picture 4" descr="E:\Vigyan-Ashram\Original\march2014\20march 2014\OER\Agri\land preparation\levelling-2.jpg"/>
          <p:cNvPicPr>
            <a:picLocks noChangeAspect="1" noChangeArrowheads="1"/>
          </p:cNvPicPr>
          <p:nvPr/>
        </p:nvPicPr>
        <p:blipFill>
          <a:blip r:embed="rId3"/>
          <a:srcRect/>
          <a:stretch>
            <a:fillRect/>
          </a:stretch>
        </p:blipFill>
        <p:spPr bwMode="auto">
          <a:xfrm>
            <a:off x="3276600" y="1890712"/>
            <a:ext cx="5410200" cy="4052888"/>
          </a:xfrm>
          <a:prstGeom prst="rect">
            <a:avLst/>
          </a:prstGeom>
          <a:noFill/>
          <a:ln w="9525">
            <a:noFill/>
            <a:miter lim="800000"/>
            <a:headEnd/>
            <a:tailEnd/>
          </a:ln>
        </p:spPr>
      </p:pic>
      <p:sp>
        <p:nvSpPr>
          <p:cNvPr id="7" name="TextBox 6"/>
          <p:cNvSpPr txBox="1"/>
          <p:nvPr/>
        </p:nvSpPr>
        <p:spPr>
          <a:xfrm>
            <a:off x="533400" y="2768600"/>
            <a:ext cx="5029200" cy="584200"/>
          </a:xfrm>
          <a:prstGeom prst="rect">
            <a:avLst/>
          </a:prstGeom>
          <a:noFill/>
        </p:spPr>
        <p:txBody>
          <a:bodyPr>
            <a:spAutoFit/>
          </a:bodyPr>
          <a:lstStyle/>
          <a:p>
            <a:pPr>
              <a:buFont typeface="Times New Roman" pitchFamily="16" charset="0"/>
              <a:buNone/>
              <a:defRPr/>
            </a:pPr>
            <a:r>
              <a:rPr lang="en-IN" sz="3200" dirty="0"/>
              <a:t>levelling  </a:t>
            </a:r>
            <a:r>
              <a:rPr lang="en-IN" sz="3200" dirty="0"/>
              <a:t>is </a:t>
            </a:r>
            <a:r>
              <a:rPr lang="en-IN" sz="3200" dirty="0"/>
              <a:t>done </a:t>
            </a:r>
            <a:r>
              <a:rPr lang="en-IN" sz="3200" dirty="0"/>
              <a:t>!!! </a:t>
            </a:r>
          </a:p>
        </p:txBody>
      </p:sp>
      <p:sp>
        <p:nvSpPr>
          <p:cNvPr id="6" name="Title 6"/>
          <p:cNvSpPr txBox="1">
            <a:spLocks/>
          </p:cNvSpPr>
          <p:nvPr/>
        </p:nvSpPr>
        <p:spPr>
          <a:xfrm>
            <a:off x="2339752" y="304800"/>
            <a:ext cx="648072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Levell</a:t>
            </a:r>
            <a:r>
              <a:rPr kumimoji="0" lang="en-US" sz="4000" b="1" i="0" u="none" strike="noStrike" kern="1200" cap="none" spc="0" normalizeH="0" baseline="0" noProof="0" dirty="0" err="1" smtClean="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rPr>
              <a:t>ing</a:t>
            </a:r>
            <a:endParaRPr kumimoji="0" lang="en-US" sz="4000" b="1" i="0" u="none" strike="noStrike" kern="1200" cap="none" spc="0" normalizeH="0" baseline="0" noProof="0" dirty="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endParaRPr>
          </a:p>
        </p:txBody>
      </p:sp>
      <p:sp>
        <p:nvSpPr>
          <p:cNvPr id="8" name="Slide Number Placeholder 7"/>
          <p:cNvSpPr>
            <a:spLocks noGrp="1"/>
          </p:cNvSpPr>
          <p:nvPr>
            <p:ph type="sldNum" sz="quarter" idx="12"/>
          </p:nvPr>
        </p:nvSpPr>
        <p:spPr/>
        <p:txBody>
          <a:bodyPr/>
          <a:lstStyle/>
          <a:p>
            <a:fld id="{1F68CD27-F250-44A2-BCBA-F6217D121699}" type="slidenum">
              <a:rPr lang="en-IN" smtClean="0"/>
              <a:pPr/>
              <a:t>9</a:t>
            </a:fld>
            <a:endParaRPr lang="en-IN"/>
          </a:p>
        </p:txBody>
      </p:sp>
      <p:sp>
        <p:nvSpPr>
          <p:cNvPr id="9" name="Footer Placeholder 8"/>
          <p:cNvSpPr>
            <a:spLocks noGrp="1"/>
          </p:cNvSpPr>
          <p:nvPr>
            <p:ph type="ftr" sz="quarter" idx="11"/>
          </p:nvPr>
        </p:nvSpPr>
        <p:spPr/>
        <p:txBody>
          <a:bodyPr/>
          <a:lstStyle/>
          <a:p>
            <a:r>
              <a:rPr lang="en-IN" smtClean="0"/>
              <a:t>| Vigyan Ashram | INDUSA PTI |</a:t>
            </a:r>
            <a:endParaRPr lang="en-IN"/>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ER 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OER Ppt</Template>
  <TotalTime>24</TotalTime>
  <Words>469</Words>
  <Application>Microsoft Office PowerPoint</Application>
  <PresentationFormat>On-screen Show (4:3)</PresentationFormat>
  <Paragraphs>119</Paragraphs>
  <Slides>14</Slides>
  <Notes>10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OER Ppt</vt:lpstr>
      <vt:lpstr>Soil Preparation</vt:lpstr>
      <vt:lpstr>Slide 2</vt:lpstr>
      <vt:lpstr>Slide 3</vt:lpstr>
      <vt:lpstr>Slide 4</vt:lpstr>
      <vt:lpstr>Slide 5</vt:lpstr>
      <vt:lpstr>Slide 6</vt:lpstr>
      <vt:lpstr>Slide 7</vt:lpstr>
      <vt:lpstr>Slide 8</vt:lpstr>
      <vt:lpstr>Slide 9</vt:lpstr>
      <vt:lpstr>Slide 10</vt:lpstr>
      <vt:lpstr>Manuring</vt:lpstr>
      <vt:lpstr>Slide 12</vt:lpstr>
      <vt:lpstr>Slide 13</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 O H I T</dc:creator>
  <cp:lastModifiedBy>Pallavi</cp:lastModifiedBy>
  <cp:revision>2</cp:revision>
  <dcterms:created xsi:type="dcterms:W3CDTF">2014-01-14T17:55:13Z</dcterms:created>
  <dcterms:modified xsi:type="dcterms:W3CDTF">2014-07-09T13:45:36Z</dcterms:modified>
</cp:coreProperties>
</file>