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37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12-02-2014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BE4F7C-BC0A-42EA-8165-642B6BE9004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2385CF-E8F1-4E7F-BFAD-EE9FF6636BB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A090E5-0086-4C90-858C-97F78726AE2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674EBE-D6DB-42E5-A9C9-BB745633100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9B001B-2158-4056-8BE9-5FDA1A86C9A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12-02-2014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12-02-2014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12-02-2014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12-02-2014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12-02-2014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12-02-2014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12-02-2014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12-02-2014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12-02-2014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12-02-2014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12-02-2014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12-02-2014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362200"/>
            <a:ext cx="7272808" cy="1470025"/>
          </a:xfrm>
        </p:spPr>
        <p:txBody>
          <a:bodyPr/>
          <a:lstStyle/>
          <a:p>
            <a:r>
              <a:rPr lang="mr-IN" dirty="0" smtClean="0"/>
              <a:t>काही </a:t>
            </a:r>
            <a:r>
              <a:rPr lang="mr-IN" dirty="0" smtClean="0"/>
              <a:t>महात्व्याच्या बीज प्रक्रिया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839200" cy="685800"/>
          </a:xfrm>
        </p:spPr>
        <p:txBody>
          <a:bodyPr>
            <a:normAutofit fontScale="90000"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2400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rRasaayainak AaOYaQaaMcaI ibajap`ik`yaa puZIla p`maaNao krtat </a:t>
            </a:r>
            <a:br>
              <a:rPr lang="en-US" sz="2400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</a:br>
            <a:r>
              <a:rPr lang="en-US" sz="2400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BaajaIpalaa ipko va AaOYaQao</a:t>
            </a:r>
            <a:endParaRPr lang="en-US" sz="240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152400" y="457200"/>
            <a:ext cx="8839200" cy="594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447800"/>
          <a:ext cx="8610599" cy="4706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98"/>
                <a:gridCol w="1422620"/>
                <a:gridCol w="6588981"/>
              </a:tblGrid>
              <a:tr h="682172">
                <a:tc>
                  <a:txBody>
                    <a:bodyPr/>
                    <a:lstStyle/>
                    <a:p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A.na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ipkacao</a:t>
                      </a:r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naava</a:t>
                      </a:r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ibajap`ik`yaocao</a:t>
                      </a:r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AaOYaQa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 ,</a:t>
                      </a:r>
                      <a:r>
                        <a:rPr lang="en-US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p`maaNa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va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ik`yaa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322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1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1" pitchFamily="2" charset="0"/>
                        </a:rPr>
                        <a:t>vaaMgaI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3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qaayarma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6821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hivaji01" pitchFamily="2" charset="0"/>
                        </a:rPr>
                        <a:t>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1" pitchFamily="2" charset="0"/>
                        </a:rPr>
                        <a:t>Taoma^Tao</a:t>
                      </a:r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1" pitchFamily="2" charset="0"/>
                        </a:rPr>
                        <a:t> 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3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qaayarma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dirty="0" smtClean="0">
                        <a:latin typeface="Shivaji01" pitchFamily="2" charset="0"/>
                      </a:endParaRPr>
                    </a:p>
                    <a:p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68217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3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hivaji01" pitchFamily="2" charset="0"/>
                        </a:rPr>
                        <a:t>imarcaI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3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qaayarma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dirty="0" smtClean="0">
                        <a:latin typeface="Shivaji01" pitchFamily="2" charset="0"/>
                      </a:endParaRPr>
                    </a:p>
                    <a:p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68217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4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hivaji01" pitchFamily="2" charset="0"/>
                        </a:rPr>
                        <a:t>maoqaI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3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k^PTna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dirty="0" smtClean="0">
                        <a:latin typeface="Shivaji01" pitchFamily="2" charset="0"/>
                      </a:endParaRPr>
                    </a:p>
                    <a:p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6821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hivaji01" pitchFamily="2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hivaji01" pitchFamily="2" charset="0"/>
                        </a:rPr>
                        <a:t>GaovaDa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hivaji01" pitchFamily="2" charset="0"/>
                        </a:rPr>
                        <a:t>10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to 15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 10 to 15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rayaJaaoibayama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`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dirty="0" smtClean="0">
                        <a:latin typeface="Shivaji01" pitchFamily="2" charset="0"/>
                      </a:endParaRPr>
                    </a:p>
                    <a:p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68217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6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hivaji01" pitchFamily="2" charset="0"/>
                        </a:rPr>
                        <a:t>palak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3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k^PTna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dirty="0" smtClean="0">
                        <a:latin typeface="Shivaji01" pitchFamily="2" charset="0"/>
                      </a:endParaRPr>
                    </a:p>
                    <a:p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1143000"/>
          </a:xfrm>
        </p:spPr>
        <p:txBody>
          <a:bodyPr>
            <a:normAutofit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2400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ibajap`ik`yaosaazI </a:t>
            </a:r>
            <a:br>
              <a:rPr lang="en-US" sz="2400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</a:br>
            <a:r>
              <a:rPr lang="en-US" sz="2400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BaajaIpalaa ipko va AaOYaQao</a:t>
            </a:r>
            <a:endParaRPr lang="en-US" sz="240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228600" y="381000"/>
            <a:ext cx="8610600" cy="594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524000"/>
          <a:ext cx="8534400" cy="4857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066800"/>
                <a:gridCol w="6858000"/>
              </a:tblGrid>
              <a:tr h="430966">
                <a:tc>
                  <a:txBody>
                    <a:bodyPr/>
                    <a:lstStyle/>
                    <a:p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A.na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ipkacao</a:t>
                      </a:r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naava</a:t>
                      </a:r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ibajap`ik`yaocao</a:t>
                      </a:r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AaOYaQa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 ,</a:t>
                      </a:r>
                      <a:r>
                        <a:rPr lang="en-US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p`maaNa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va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ik`yaa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096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7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hivaji01" pitchFamily="2" charset="0"/>
                        </a:rPr>
                        <a:t>gavaar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hivaji01" pitchFamily="2" charset="0"/>
                        </a:rPr>
                        <a:t>10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to 15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 250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rayaJaaoibayama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`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53439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8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hivaji01" pitchFamily="2" charset="0"/>
                        </a:rPr>
                        <a:t>daoDka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3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k^PTna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ikMvaa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kabao-nDIJama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45920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9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hivaji01" pitchFamily="2" charset="0"/>
                        </a:rPr>
                        <a:t>mauLa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3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k^PTna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72402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10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hivaji01" pitchFamily="2" charset="0"/>
                        </a:rPr>
                        <a:t>vaaTaNaa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3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k^PTna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ikMvaa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kabao-nDIJama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dirty="0" smtClean="0">
                        <a:latin typeface="Shivaji01" pitchFamily="2" charset="0"/>
                      </a:endParaRPr>
                    </a:p>
                    <a:p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724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hivaji01" pitchFamily="2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hivaji01" pitchFamily="2" charset="0"/>
                        </a:rPr>
                        <a:t>duQaI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BaaopLa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2.5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k^PTna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ikMvaa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kabao-nDIJama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dirty="0" smtClean="0">
                        <a:latin typeface="Shivaji01" pitchFamily="2" charset="0"/>
                      </a:endParaRPr>
                    </a:p>
                    <a:p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134461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12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hivaji01" pitchFamily="2" charset="0"/>
                        </a:rPr>
                        <a:t>baTaTa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1.laagavaDIsaazI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baTaTyaacaI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faoDI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krtovaoLI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kaoyata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blaayaTa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^@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sa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cyaa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0.3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yaa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AaOYaQaacyaa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d`avaNaat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bauDvaUna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Gyaavaa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.</a:t>
                      </a:r>
                    </a:p>
                    <a:p>
                      <a:r>
                        <a:rPr lang="en-US" baseline="0" dirty="0" smtClean="0">
                          <a:latin typeface="Shivaji01" pitchFamily="2" charset="0"/>
                        </a:rPr>
                        <a:t>2.laagavaDIpuvaI-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k^PTna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30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va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kabao-nDIJama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10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10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ilaTr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paNyaat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imasaLuna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tyaar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kolaolyaa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d`avaNaat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bauDvauna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laagavaD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kravaI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.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82000" cy="838200"/>
          </a:xfrm>
        </p:spPr>
        <p:txBody>
          <a:bodyPr>
            <a:normAutofit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2400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ibajap`ik`yaosaazI </a:t>
            </a:r>
            <a:br>
              <a:rPr lang="en-US" sz="2400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</a:br>
            <a:r>
              <a:rPr lang="en-US" sz="2400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Qaanya ipko va AaOYaQao</a:t>
            </a:r>
            <a:endParaRPr lang="en-US" sz="240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8675" name="Rectangle 9"/>
          <p:cNvSpPr>
            <a:spLocks noChangeArrowheads="1"/>
          </p:cNvSpPr>
          <p:nvPr/>
        </p:nvSpPr>
        <p:spPr bwMode="auto">
          <a:xfrm>
            <a:off x="457200" y="457200"/>
            <a:ext cx="8382000" cy="579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1905000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828"/>
                <a:gridCol w="1164772"/>
                <a:gridCol w="6477000"/>
              </a:tblGrid>
              <a:tr h="393173">
                <a:tc>
                  <a:txBody>
                    <a:bodyPr/>
                    <a:lstStyle/>
                    <a:p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A.na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ipkacao</a:t>
                      </a:r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naava</a:t>
                      </a:r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ibajap`ik`yaocao</a:t>
                      </a:r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AaOYaQa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 ,</a:t>
                      </a:r>
                      <a:r>
                        <a:rPr lang="en-US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p`maaNa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va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ik`yaa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976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13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hivaji01" pitchFamily="2" charset="0"/>
                        </a:rPr>
                        <a:t>jvaarI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Shivaji01" pitchFamily="2" charset="0"/>
                        </a:rPr>
                        <a:t>kajaLI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kaNaI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yaa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raogaapasauna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inayaM~NaasaazI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gaMQakacaI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p`ik`yaa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kravaI.1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3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gaMQak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caaoLavao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.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73925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14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hivaji01" pitchFamily="2" charset="0"/>
                        </a:rPr>
                        <a:t>baajarI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hivaji01" pitchFamily="2" charset="0"/>
                        </a:rPr>
                        <a:t>20 </a:t>
                      </a:r>
                      <a:r>
                        <a:rPr lang="en-US" sz="1200" dirty="0" smtClean="0"/>
                        <a:t>%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maIzacyaa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d`avanaat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ibayaaNao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bauDvauna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naMtr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porNaIsaazI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vaapravao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%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yaamauLo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ArgaT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,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gaaosaavaI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raogaavar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inayaM~Na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krta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yaoto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.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63523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15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hivaji01" pitchFamily="2" charset="0"/>
                        </a:rPr>
                        <a:t>gahu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3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qaayarma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dirty="0" smtClean="0">
                        <a:latin typeface="Shivaji01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4633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16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hivaji01" pitchFamily="2" charset="0"/>
                        </a:rPr>
                        <a:t>Baat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2.5ga`^ma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qaayarma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ikMvaa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k^Ptna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caaoLavao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.</a:t>
                      </a:r>
                      <a:endParaRPr lang="en-US" dirty="0" smtClean="0">
                        <a:latin typeface="Shivaji01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ChangeArrowheads="1"/>
          </p:cNvSpPr>
          <p:nvPr/>
        </p:nvSpPr>
        <p:spPr bwMode="auto">
          <a:xfrm>
            <a:off x="228600" y="152400"/>
            <a:ext cx="8610600" cy="655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295400"/>
          <a:ext cx="8458201" cy="4128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991"/>
                <a:gridCol w="1226701"/>
                <a:gridCol w="6642509"/>
              </a:tblGrid>
              <a:tr h="353150">
                <a:tc>
                  <a:txBody>
                    <a:bodyPr/>
                    <a:lstStyle/>
                    <a:p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A.na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ipkacao</a:t>
                      </a:r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naava</a:t>
                      </a:r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ibajap`ik`yaocao</a:t>
                      </a:r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AaOYaQa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 ,</a:t>
                      </a:r>
                      <a:r>
                        <a:rPr lang="en-US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p`maaNa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va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ik`yaa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4756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17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hivaji01" pitchFamily="2" charset="0"/>
                        </a:rPr>
                        <a:t>Bau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[-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mauga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ik.ga`^.ibayaaNyaasa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 5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qaayarma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ikMvaa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2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kaba-onD^iJama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ikMvaa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3ga`^ma T/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ayakaoDmaa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-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jaOivak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baurSaInaaSak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caaoLavao.va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naMtr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1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25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rayaJaaoibayama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AiQak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25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sfurd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ivarGaLivaNaaro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jaIvaaNau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saMvaQa-na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caaoLavao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va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baI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saavalaIt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saukvauna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poravao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.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84756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18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hivaji01" pitchFamily="2" charset="0"/>
                        </a:rPr>
                        <a:t>krD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[-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Shivaji01" pitchFamily="2" charset="0"/>
                        </a:rPr>
                        <a:t>baurSaI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janya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raogaacyaa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inayaM~aNaasaazI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2.5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qaayarama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ikMvaa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baavaIsTIna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,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ikMvaa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k^PTna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caaoLavao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>
                          <a:latin typeface="Shivaji01" pitchFamily="2" charset="0"/>
                        </a:rPr>
                        <a:t>tsaoca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hvaotIla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na~acyaa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isqarIkrNaasaazI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A^JaoTaoba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^@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Tr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Aqavaa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A^JaaoisprIlaIyama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AiQak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pI.esa.baI.250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10 to 15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caaoLavao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.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41018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19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hivaji01" pitchFamily="2" charset="0"/>
                        </a:rPr>
                        <a:t>saaoyaabaIna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Shivaji01" pitchFamily="2" charset="0"/>
                        </a:rPr>
                        <a:t>baurSaI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janya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raogaacyaa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inayaM~aNaasaazI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2.5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kabao-nDiJama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ikMvaa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5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T/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ayakaoDmaa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-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caaoLavao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64673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20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hivaji01" pitchFamily="2" charset="0"/>
                        </a:rPr>
                        <a:t>sauya-fula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mar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raogaacyaa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inayaM~NaasaazI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2 to 2.5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qaayarma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va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kovaDa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raogacyaa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inayaM~NaasaazI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6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A^p`a^na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35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esa.DI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p`it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caaoLavao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.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6467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hivaji01" pitchFamily="2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hivaji01" pitchFamily="2" charset="0"/>
                        </a:rPr>
                        <a:t>tIL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Shivaji01" pitchFamily="2" charset="0"/>
                        </a:rPr>
                        <a:t>baurSaI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janya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raogaacyaa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inayaM~aNaasaazI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2.5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qaayarama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caaoLavao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.</a:t>
                      </a:r>
                    </a:p>
                    <a:p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729" name="Rectangle 4"/>
          <p:cNvSpPr>
            <a:spLocks noChangeArrowheads="1"/>
          </p:cNvSpPr>
          <p:nvPr/>
        </p:nvSpPr>
        <p:spPr bwMode="auto">
          <a:xfrm>
            <a:off x="228600" y="152400"/>
            <a:ext cx="8610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Shivaji02" pitchFamily="2" charset="0"/>
              </a:rPr>
              <a:t>ibajap`ik`yaosaazI </a:t>
            </a:r>
            <a:br>
              <a:rPr lang="en-US" sz="2800" b="1">
                <a:latin typeface="Shivaji02" pitchFamily="2" charset="0"/>
              </a:rPr>
            </a:br>
            <a:r>
              <a:rPr lang="en-US" sz="2800" b="1">
                <a:latin typeface="Shivaji02" pitchFamily="2" charset="0"/>
              </a:rPr>
              <a:t>gaLIt Qaanya ipko va AaOYaQao</a:t>
            </a: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838200"/>
          </a:xfrm>
        </p:spPr>
        <p:txBody>
          <a:bodyPr>
            <a:normAutofit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2400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ibajap`ik`yaosaazI </a:t>
            </a:r>
            <a:br>
              <a:rPr lang="en-US" sz="2400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</a:br>
            <a:r>
              <a:rPr lang="en-US" sz="2400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nagadI ipko va AaOYaQao</a:t>
            </a:r>
            <a:endParaRPr lang="en-US" sz="240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304800" y="304800"/>
            <a:ext cx="8458200" cy="624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295400"/>
          <a:ext cx="8229600" cy="5042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072"/>
                <a:gridCol w="1193547"/>
                <a:gridCol w="6462981"/>
              </a:tblGrid>
              <a:tr h="420013">
                <a:tc>
                  <a:txBody>
                    <a:bodyPr/>
                    <a:lstStyle/>
                    <a:p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A.na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ipkacao</a:t>
                      </a:r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naava</a:t>
                      </a:r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ibajap`ik`yaocao</a:t>
                      </a:r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AaOYaQa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 ,</a:t>
                      </a:r>
                      <a:r>
                        <a:rPr lang="en-US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p`maaNa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va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 </a:t>
                      </a:r>
                      <a:r>
                        <a:rPr lang="en-US" b="1" u="none" baseline="0" dirty="0" err="1" smtClean="0">
                          <a:solidFill>
                            <a:schemeClr val="tx1"/>
                          </a:solidFill>
                          <a:latin typeface="Shivaji02" pitchFamily="2" charset="0"/>
                        </a:rPr>
                        <a:t>ik`yaa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6118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22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}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sa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Shivaji01" pitchFamily="2" charset="0"/>
                        </a:rPr>
                        <a:t>baoNao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laagavaDIpuvaI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- 100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ila.paNaI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 </a:t>
                      </a:r>
                      <a:r>
                        <a:rPr lang="en-US" dirty="0" smtClean="0">
                          <a:latin typeface="Segoe UI Symbol"/>
                          <a:ea typeface="Segoe UI Symbol"/>
                        </a:rPr>
                        <a:t>+ 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300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ima.laI.ma^laoiqaAa^na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smtClean="0">
                          <a:latin typeface="Segoe UI Symbol"/>
                          <a:ea typeface="Segoe UI Symbol"/>
                        </a:rPr>
                        <a:t>+ 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100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baavaIisTnacaI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 10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imanaITasaazI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baoNao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p`ik`yaa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kravaI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 %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yaamauLo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baurSaIjanya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raoga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va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Kvalao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kIDIcaa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baMdaobast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haotao.tsaoca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A^JaoTaoba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^@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Tr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AaiNa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sfurd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ivarGaLivaNaaro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ijavaaNau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p`maaNa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Anauk`mao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10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iklaao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AaiNa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1.25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iklaao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p`it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100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ila.paNyaata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imasaLuna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kolaolyaa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d`avaNaat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}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saacyaa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iTp</a:t>
                      </a:r>
                      <a:r>
                        <a:rPr lang="en-US" baseline="0" dirty="0" smtClean="0">
                          <a:latin typeface="Shivaji01"/>
                        </a:rPr>
                        <a:t>¹yaa 30 </a:t>
                      </a:r>
                      <a:r>
                        <a:rPr lang="en-US" baseline="0" dirty="0" err="1" smtClean="0">
                          <a:latin typeface="Shivaji01"/>
                        </a:rPr>
                        <a:t>imanaITo</a:t>
                      </a:r>
                      <a:r>
                        <a:rPr lang="en-US" baseline="0" dirty="0" smtClean="0">
                          <a:latin typeface="Shivaji01"/>
                        </a:rPr>
                        <a:t> </a:t>
                      </a:r>
                      <a:r>
                        <a:rPr lang="en-US" baseline="0" dirty="0" err="1" smtClean="0">
                          <a:latin typeface="Shivaji01"/>
                        </a:rPr>
                        <a:t>bauDvauna</a:t>
                      </a:r>
                      <a:r>
                        <a:rPr lang="en-US" baseline="0" dirty="0" smtClean="0">
                          <a:latin typeface="Shivaji01"/>
                        </a:rPr>
                        <a:t> </a:t>
                      </a:r>
                      <a:r>
                        <a:rPr lang="en-US" baseline="0" dirty="0" err="1" smtClean="0">
                          <a:latin typeface="Shivaji01"/>
                        </a:rPr>
                        <a:t>laagavaD</a:t>
                      </a:r>
                      <a:r>
                        <a:rPr lang="en-US" baseline="0" dirty="0" smtClean="0">
                          <a:latin typeface="Shivaji01"/>
                        </a:rPr>
                        <a:t> </a:t>
                      </a:r>
                      <a:r>
                        <a:rPr lang="en-US" baseline="0" dirty="0" err="1" smtClean="0">
                          <a:latin typeface="Shivaji01"/>
                        </a:rPr>
                        <a:t>kravaI.yaamauLo</a:t>
                      </a:r>
                      <a:r>
                        <a:rPr lang="en-US" baseline="0" dirty="0" smtClean="0">
                          <a:latin typeface="Shivaji01"/>
                        </a:rPr>
                        <a:t> </a:t>
                      </a:r>
                      <a:r>
                        <a:rPr lang="en-US" baseline="0" dirty="0" err="1" smtClean="0">
                          <a:latin typeface="Shivaji01"/>
                        </a:rPr>
                        <a:t>na~amaQyao</a:t>
                      </a:r>
                      <a:r>
                        <a:rPr lang="en-US" baseline="0" dirty="0" smtClean="0">
                          <a:latin typeface="Shivaji01"/>
                        </a:rPr>
                        <a:t> 50</a:t>
                      </a:r>
                      <a:r>
                        <a:rPr lang="en-US" sz="1400" dirty="0" smtClean="0"/>
                        <a:t>%</a:t>
                      </a:r>
                      <a:r>
                        <a:rPr lang="en-US" baseline="0" dirty="0" smtClean="0">
                          <a:latin typeface="Shivaji01"/>
                        </a:rPr>
                        <a:t> </a:t>
                      </a:r>
                      <a:r>
                        <a:rPr lang="en-US" baseline="0" dirty="0" err="1" smtClean="0">
                          <a:latin typeface="Shivaji01"/>
                        </a:rPr>
                        <a:t>tr</a:t>
                      </a:r>
                      <a:r>
                        <a:rPr lang="en-US" baseline="0" dirty="0" smtClean="0">
                          <a:latin typeface="Shivaji01"/>
                        </a:rPr>
                        <a:t> </a:t>
                      </a:r>
                      <a:r>
                        <a:rPr lang="en-US" baseline="0" dirty="0" err="1" smtClean="0">
                          <a:latin typeface="Shivaji01"/>
                        </a:rPr>
                        <a:t>sfurdcyaa</a:t>
                      </a:r>
                      <a:r>
                        <a:rPr lang="en-US" baseline="0" dirty="0" smtClean="0">
                          <a:latin typeface="Shivaji01"/>
                        </a:rPr>
                        <a:t> </a:t>
                      </a:r>
                      <a:r>
                        <a:rPr lang="en-US" baseline="0" dirty="0" err="1" smtClean="0">
                          <a:latin typeface="Shivaji01"/>
                        </a:rPr>
                        <a:t>maa~ot</a:t>
                      </a:r>
                      <a:r>
                        <a:rPr lang="en-US" baseline="0" dirty="0" smtClean="0">
                          <a:latin typeface="Shivaji01"/>
                        </a:rPr>
                        <a:t> 25</a:t>
                      </a:r>
                      <a:r>
                        <a:rPr lang="en-US" sz="1400" dirty="0" smtClean="0"/>
                        <a:t>%</a:t>
                      </a:r>
                      <a:r>
                        <a:rPr lang="en-US" baseline="0" dirty="0" smtClean="0">
                          <a:latin typeface="Shivaji01"/>
                        </a:rPr>
                        <a:t> </a:t>
                      </a:r>
                      <a:r>
                        <a:rPr lang="en-US" baseline="0" dirty="0" err="1" smtClean="0">
                          <a:latin typeface="Shivaji01"/>
                        </a:rPr>
                        <a:t>bacat</a:t>
                      </a:r>
                      <a:r>
                        <a:rPr lang="en-US" baseline="0" dirty="0" smtClean="0">
                          <a:latin typeface="Shivaji01"/>
                        </a:rPr>
                        <a:t> </a:t>
                      </a:r>
                      <a:r>
                        <a:rPr lang="en-US" baseline="0" dirty="0" err="1" smtClean="0">
                          <a:latin typeface="Shivaji01"/>
                        </a:rPr>
                        <a:t>haoto</a:t>
                      </a:r>
                      <a:r>
                        <a:rPr lang="en-US" baseline="0" dirty="0" smtClean="0">
                          <a:latin typeface="Shivaji01"/>
                        </a:rPr>
                        <a:t>.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136504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23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Shivaji01" pitchFamily="2" charset="0"/>
                        </a:rPr>
                        <a:t>kapusa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hivaji01" pitchFamily="2" charset="0"/>
                        </a:rPr>
                        <a:t>1.mar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va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krpa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raogaacyaa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inayaM~NaasaazI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1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3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qaayarma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caaoLavao</a:t>
                      </a:r>
                      <a:endParaRPr lang="en-US" dirty="0" smtClean="0">
                        <a:latin typeface="Shivaji01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hivaji01" pitchFamily="2" charset="0"/>
                        </a:rPr>
                        <a:t>2.hvaotIla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na~acyaa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isqarIkrNaasaazI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1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ik.ga`^ma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25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A^JaoTaoba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^@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Tr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ikMvaa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A^JaaoisprIlaIyama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caI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p`ik`yaa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kravaI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Shivaji01" pitchFamily="2" charset="0"/>
                        </a:rPr>
                        <a:t>3.kapsaacyaa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ipkacaI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porNaI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saulaBa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haoNyaasaazI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SaoNagaara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k$na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%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yaamaQyao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kapsaacao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ibayaaNao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bauDvauna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Gyaavao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va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saavalaIt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saukvauna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Gyaavao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va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naMtr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porNaI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kravaI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%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yaamauLo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baI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ekmaokaMnaa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icakTuna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basat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naahI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va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porNaI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krNao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saaopo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jaato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.</a:t>
                      </a:r>
                      <a:endParaRPr lang="en-US" dirty="0" smtClean="0">
                        <a:latin typeface="Shivaji01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  <a:tr h="105003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hivaji01" pitchFamily="2" charset="0"/>
                        </a:rPr>
                        <a:t>24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hivaji01" pitchFamily="2" charset="0"/>
                        </a:rPr>
                        <a:t>hLd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Shivaji01" pitchFamily="2" charset="0"/>
                        </a:rPr>
                        <a:t>i@vanaa^lafa^sa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25 [-.saI.</a:t>
                      </a:r>
                      <a:r>
                        <a:rPr lang="en-US" dirty="0" smtClean="0">
                          <a:latin typeface="Shivaji01"/>
                        </a:rPr>
                        <a:t>³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20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ima.laI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.</a:t>
                      </a:r>
                      <a:r>
                        <a:rPr lang="en-US" dirty="0" smtClean="0">
                          <a:latin typeface="Shivaji01"/>
                        </a:rPr>
                        <a:t> ´ </a:t>
                      </a:r>
                      <a:r>
                        <a:rPr lang="en-US" dirty="0" smtClean="0">
                          <a:latin typeface="Segoe UI Symbol"/>
                          <a:ea typeface="Segoe UI Symbol"/>
                        </a:rPr>
                        <a:t>+</a:t>
                      </a:r>
                      <a:r>
                        <a:rPr lang="en-US" baseline="0" dirty="0" smtClean="0">
                          <a:latin typeface="Segoe UI Symbol"/>
                          <a:ea typeface="Segoe UI Symbol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kabao-nDIJama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50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Dblau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pI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.</a:t>
                      </a:r>
                      <a:r>
                        <a:rPr lang="en-US" dirty="0" smtClean="0">
                          <a:latin typeface="Shivaji01"/>
                        </a:rPr>
                        <a:t> 10 </a:t>
                      </a:r>
                      <a:r>
                        <a:rPr lang="en-US" dirty="0" err="1" smtClean="0">
                          <a:latin typeface="Shivaji01"/>
                        </a:rPr>
                        <a:t>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.</a:t>
                      </a:r>
                      <a:r>
                        <a:rPr lang="en-US" dirty="0" smtClean="0">
                          <a:latin typeface="Shivaji01"/>
                        </a:rPr>
                        <a:t> ´ </a:t>
                      </a:r>
                      <a:r>
                        <a:rPr lang="en-US" dirty="0" smtClean="0">
                          <a:latin typeface="Segoe UI Symbol"/>
                          <a:ea typeface="Segoe UI Symbol"/>
                        </a:rPr>
                        <a:t>+</a:t>
                      </a:r>
                      <a:r>
                        <a:rPr lang="en-US" baseline="0" dirty="0" smtClean="0">
                          <a:latin typeface="Segoe UI Symbol"/>
                          <a:ea typeface="Segoe UI Symbol"/>
                        </a:rPr>
                        <a:t> 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10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ila.paNaI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ikMvaa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DayamaoqaaoeT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30 [-.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saI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.</a:t>
                      </a:r>
                      <a:r>
                        <a:rPr lang="en-US" dirty="0" smtClean="0">
                          <a:latin typeface="Shivaji01"/>
                        </a:rPr>
                        <a:t> ³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10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ima.laI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.</a:t>
                      </a:r>
                      <a:r>
                        <a:rPr lang="en-US" dirty="0" smtClean="0">
                          <a:latin typeface="Shivaji01"/>
                        </a:rPr>
                        <a:t> ´ </a:t>
                      </a:r>
                      <a:r>
                        <a:rPr lang="en-US" dirty="0" smtClean="0">
                          <a:latin typeface="Segoe UI Symbol"/>
                          <a:ea typeface="Segoe UI Symbol"/>
                        </a:rPr>
                        <a:t>+</a:t>
                      </a:r>
                      <a:r>
                        <a:rPr lang="en-US" baseline="0" dirty="0" smtClean="0">
                          <a:latin typeface="Segoe UI Symbol"/>
                          <a:ea typeface="Segoe UI Symbol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  <a:ea typeface="Segoe UI Symbol"/>
                        </a:rPr>
                        <a:t>ma^nkaoJaoba</a:t>
                      </a:r>
                      <a:r>
                        <a:rPr lang="en-US" baseline="0" dirty="0" smtClean="0">
                          <a:latin typeface="Shivaji01" pitchFamily="2" charset="0"/>
                          <a:ea typeface="Segoe UI Symbol"/>
                        </a:rPr>
                        <a:t> 75 </a:t>
                      </a:r>
                      <a:r>
                        <a:rPr lang="en-US" baseline="0" dirty="0" err="1" smtClean="0">
                          <a:latin typeface="Shivaji01" pitchFamily="2" charset="0"/>
                          <a:ea typeface="Segoe UI Symbol"/>
                        </a:rPr>
                        <a:t>Dblau</a:t>
                      </a:r>
                      <a:r>
                        <a:rPr lang="en-US" baseline="0" dirty="0" smtClean="0">
                          <a:latin typeface="Shivaji01" pitchFamily="2" charset="0"/>
                          <a:ea typeface="Segoe UI Symbol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  <a:ea typeface="Segoe UI Symbol"/>
                        </a:rPr>
                        <a:t>pI</a:t>
                      </a:r>
                      <a:r>
                        <a:rPr lang="en-US" baseline="0" dirty="0" smtClean="0">
                          <a:latin typeface="Shivaji01" pitchFamily="2" charset="0"/>
                          <a:ea typeface="Segoe UI Symbol"/>
                        </a:rPr>
                        <a:t>.</a:t>
                      </a:r>
                      <a:r>
                        <a:rPr lang="en-US" dirty="0" smtClean="0">
                          <a:latin typeface="Shivaji01"/>
                        </a:rPr>
                        <a:t> ³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30</a:t>
                      </a:r>
                      <a:r>
                        <a:rPr lang="en-US" baseline="0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hivaji01" pitchFamily="2" charset="0"/>
                        </a:rPr>
                        <a:t>ga`^ma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.</a:t>
                      </a:r>
                      <a:r>
                        <a:rPr lang="en-US" dirty="0" smtClean="0">
                          <a:latin typeface="Shivaji01"/>
                        </a:rPr>
                        <a:t> ´ </a:t>
                      </a:r>
                      <a:r>
                        <a:rPr lang="en-US" dirty="0" smtClean="0">
                          <a:latin typeface="Segoe UI Symbol"/>
                          <a:ea typeface="Segoe UI Symbol"/>
                        </a:rPr>
                        <a:t>+</a:t>
                      </a:r>
                      <a:r>
                        <a:rPr lang="en-US" baseline="0" dirty="0" smtClean="0">
                          <a:latin typeface="Segoe UI Symbol"/>
                          <a:ea typeface="Segoe UI Symbol"/>
                        </a:rPr>
                        <a:t> 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10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ilaTr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paNyaacao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d`avaNa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100 to 120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iklaao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hivaji01" pitchFamily="2" charset="0"/>
                        </a:rPr>
                        <a:t>ibayaaNyaasa</a:t>
                      </a:r>
                      <a:r>
                        <a:rPr lang="en-US" dirty="0" smtClean="0">
                          <a:latin typeface="Shivaji01" pitchFamily="2" charset="0"/>
                        </a:rPr>
                        <a:t> </a:t>
                      </a:r>
                      <a:endParaRPr lang="en-US" dirty="0">
                        <a:latin typeface="Shivaji01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2</TotalTime>
  <Words>699</Words>
  <Application>Microsoft Office PowerPoint</Application>
  <PresentationFormat>On-screen Show (4:3)</PresentationFormat>
  <Paragraphs>102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OER Ppt</vt:lpstr>
      <vt:lpstr>काही महात्व्याच्या बीज प्रक्रिया </vt:lpstr>
      <vt:lpstr>rRasaayainak AaOYaQaaMcaI ibajap`ik`yaa puZIla p`maaNao krtat  BaajaIpalaa ipko va AaOYaQao</vt:lpstr>
      <vt:lpstr>ibajap`ik`yaosaazI  BaajaIpalaa ipko va AaOYaQao</vt:lpstr>
      <vt:lpstr>ibajap`ik`yaosaazI  Qaanya ipko va AaOYaQao</vt:lpstr>
      <vt:lpstr>Slide 5</vt:lpstr>
      <vt:lpstr>ibajap`ik`yaosaazI  nagadI ipko va AaOYaQao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DST</cp:lastModifiedBy>
  <cp:revision>2</cp:revision>
  <dcterms:created xsi:type="dcterms:W3CDTF">2014-01-14T17:55:13Z</dcterms:created>
  <dcterms:modified xsi:type="dcterms:W3CDTF">2014-02-12T08:39:11Z</dcterms:modified>
</cp:coreProperties>
</file>