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59" r:id="rId3"/>
    <p:sldId id="260" r:id="rId4"/>
    <p:sldId id="261" r:id="rId5"/>
    <p:sldId id="262" r:id="rId6"/>
    <p:sldId id="263" r:id="rId7"/>
    <p:sldId id="281" r:id="rId8"/>
    <p:sldId id="264" r:id="rId9"/>
    <p:sldId id="265" r:id="rId10"/>
    <p:sldId id="266" r:id="rId11"/>
    <p:sldId id="282" r:id="rId12"/>
    <p:sldId id="269" r:id="rId13"/>
    <p:sldId id="273" r:id="rId14"/>
    <p:sldId id="283" r:id="rId15"/>
    <p:sldId id="279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12-02-2014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593120-5D43-4653-90D4-DE94394AFEA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F44CEB-CF0D-4AFC-BFC5-F5D94E9C350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FC8D08-3F8B-41AA-9AA5-E393FCF7189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DBD6E6-8946-4F97-A8AC-3064E32D831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AF4B8B-D763-41F3-BDE5-33222378A71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F6C3D-5360-403F-8FF3-503696EC3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12-02-2014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%5EJaoTaoba%5E@Tr" TargetMode="External"/><Relationship Id="rId2" Type="http://schemas.openxmlformats.org/officeDocument/2006/relationships/hyperlink" Target="jwari.mpg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youtube.com/watch?v=6o9gISHPqhE" TargetMode="External"/><Relationship Id="rId4" Type="http://schemas.openxmlformats.org/officeDocument/2006/relationships/hyperlink" Target="http://www.youtube.com/watch?v=Dgr80KLqqtA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D00Zcyo3gs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A8k0uCxRKU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1143000"/>
          </a:xfrm>
        </p:spPr>
        <p:txBody>
          <a:bodyPr/>
          <a:lstStyle/>
          <a:p>
            <a:r>
              <a:rPr lang="mr-IN" dirty="0" smtClean="0">
                <a:solidFill>
                  <a:srgbClr val="0070C0"/>
                </a:solidFill>
              </a:rPr>
              <a:t>बिज प्रक्रिया कशी करावी? </a:t>
            </a:r>
            <a:endParaRPr lang="en-IN" dirty="0" smtClean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8229600" cy="1524000"/>
          </a:xfrm>
        </p:spPr>
        <p:txBody>
          <a:bodyPr>
            <a:normAutofit fontScale="70000" lnSpcReduction="20000"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Vigyan Ashram</a:t>
            </a:r>
            <a:endParaRPr lang="mr-IN" sz="2800" dirty="0" smtClean="0">
              <a:solidFill>
                <a:srgbClr val="FFC000"/>
              </a:solidFill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solidFill>
                <a:srgbClr val="FFC000"/>
              </a:solidFill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(A center of Indian Institute Of Education)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bg1"/>
                </a:solidFill>
              </a:rPr>
              <a:t>At.</a:t>
            </a:r>
            <a:r>
              <a:rPr lang="mr-IN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Post Pabal Dist.</a:t>
            </a:r>
            <a:r>
              <a:rPr lang="mr-IN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</a:rPr>
              <a:t>Pune 412403</a:t>
            </a:r>
            <a:endParaRPr lang="mr-IN" sz="1800" dirty="0" smtClean="0">
              <a:solidFill>
                <a:schemeClr val="bg1"/>
              </a:solidFill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mr-IN" sz="1800" dirty="0" smtClean="0">
              <a:solidFill>
                <a:schemeClr val="bg1"/>
              </a:solidFill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rgbClr val="FFC000"/>
                </a:solidFill>
              </a:rPr>
              <a:t>www.vigyanashram.com 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rgbClr val="FFC000"/>
                </a:solidFill>
              </a:rPr>
              <a:t>www.techshala.com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rgbClr val="FFC000"/>
                </a:solidFill>
              </a:rPr>
              <a:t>www.renindia.in </a:t>
            </a:r>
            <a:endParaRPr lang="en-IN" sz="1800" dirty="0" smtClean="0">
              <a:solidFill>
                <a:srgbClr val="FFC000"/>
              </a:solidFill>
            </a:endParaRP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534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>
                <a:latin typeface="Shivaji05" pitchFamily="2" charset="0"/>
              </a:rPr>
              <a:t>jyaa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baIyaa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jaIvaMt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Asatat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AaiNa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vaatavarNaatIla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yaaogya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GaTk</a:t>
            </a:r>
            <a:r>
              <a:rPr lang="en-US" dirty="0">
                <a:latin typeface="Shivaji05" pitchFamily="2" charset="0"/>
              </a:rPr>
              <a:t> ]</a:t>
            </a:r>
            <a:r>
              <a:rPr lang="en-US" dirty="0" err="1">
                <a:latin typeface="Shivaji05" pitchFamily="2" charset="0"/>
              </a:rPr>
              <a:t>plabQa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Asalyaasa</a:t>
            </a:r>
            <a:r>
              <a:rPr lang="en-US" dirty="0">
                <a:latin typeface="Shivaji05" pitchFamily="2" charset="0"/>
              </a:rPr>
              <a:t> $</a:t>
            </a:r>
            <a:r>
              <a:rPr lang="en-US" dirty="0" err="1">
                <a:latin typeface="Shivaji05" pitchFamily="2" charset="0"/>
              </a:rPr>
              <a:t>jau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Saktat</a:t>
            </a:r>
            <a:r>
              <a:rPr lang="en-US" dirty="0">
                <a:latin typeface="Shivaji05" pitchFamily="2" charset="0"/>
              </a:rPr>
              <a:t> ,%</a:t>
            </a:r>
            <a:r>
              <a:rPr lang="en-US" dirty="0" err="1">
                <a:latin typeface="Shivaji05" pitchFamily="2" charset="0"/>
              </a:rPr>
              <a:t>yaaMnaa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AMkurNaxama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ibayaa</a:t>
            </a:r>
            <a:r>
              <a:rPr lang="en-US" dirty="0">
                <a:latin typeface="Shivaji05" pitchFamily="2" charset="0"/>
              </a:rPr>
              <a:t> Asao </a:t>
            </a:r>
            <a:r>
              <a:rPr lang="en-US" dirty="0" err="1">
                <a:latin typeface="Shivaji05" pitchFamily="2" charset="0"/>
              </a:rPr>
              <a:t>mhNatat.kaoNa%yaahI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pirisqatIt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jyaa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ibayaa</a:t>
            </a:r>
            <a:r>
              <a:rPr lang="en-US" dirty="0">
                <a:latin typeface="Shivaji05" pitchFamily="2" charset="0"/>
              </a:rPr>
              <a:t> $</a:t>
            </a:r>
            <a:r>
              <a:rPr lang="en-US" dirty="0" err="1">
                <a:latin typeface="Shivaji05" pitchFamily="2" charset="0"/>
              </a:rPr>
              <a:t>jau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Sakt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naahIt</a:t>
            </a:r>
            <a:r>
              <a:rPr lang="en-US" dirty="0">
                <a:latin typeface="Shivaji05" pitchFamily="2" charset="0"/>
              </a:rPr>
              <a:t> %</a:t>
            </a:r>
            <a:r>
              <a:rPr lang="en-US" dirty="0" err="1">
                <a:latin typeface="Shivaji05" pitchFamily="2" charset="0"/>
              </a:rPr>
              <a:t>yaa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ibayaa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maRt</a:t>
            </a:r>
            <a:r>
              <a:rPr lang="en-US" dirty="0">
                <a:latin typeface="Shivaji05" pitchFamily="2" charset="0"/>
              </a:rPr>
              <a:t> </a:t>
            </a:r>
            <a:r>
              <a:rPr lang="en-US" dirty="0" err="1">
                <a:latin typeface="Shivaji05" pitchFamily="2" charset="0"/>
              </a:rPr>
              <a:t>samajaavyaat</a:t>
            </a:r>
            <a:r>
              <a:rPr lang="en-US" dirty="0">
                <a:latin typeface="Shivaji05" pitchFamily="2" charset="0"/>
              </a:rPr>
              <a:t>.</a:t>
            </a:r>
            <a:endParaRPr lang="en-US" dirty="0">
              <a:latin typeface="Times New Roman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8600" y="3048000"/>
            <a:ext cx="84582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u="sng" dirty="0" err="1">
                <a:latin typeface="Shivaji02" pitchFamily="2" charset="0"/>
              </a:rPr>
              <a:t>AMkurNaxamatocyaa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kalaavaQaInausaar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BaajaIpalyaacyaa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ibayaaNyaacaI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ivaBaagaNaI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u="sng" dirty="0" err="1">
                <a:latin typeface="Shivaji02" pitchFamily="2" charset="0"/>
              </a:rPr>
              <a:t>kmaI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AMkurNaxamata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kalaavaQaI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000" dirty="0">
                <a:latin typeface="Shivaji02" pitchFamily="2" charset="0"/>
              </a:rPr>
              <a:t>                           </a:t>
            </a:r>
            <a:r>
              <a:rPr lang="en-US" sz="2000" dirty="0" err="1">
                <a:latin typeface="Shivaji01" pitchFamily="2" charset="0"/>
              </a:rPr>
              <a:t>kahI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BaajaIpalaa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ipkaMcaa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ibajaaMkurNaxamata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kalaavaQaI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ek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ikMvaa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daona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hMgaamaapurtaca</a:t>
            </a:r>
            <a:r>
              <a:rPr lang="en-US" sz="2000" dirty="0">
                <a:latin typeface="Shivaji01" pitchFamily="2" charset="0"/>
              </a:rPr>
              <a:t>   </a:t>
            </a:r>
          </a:p>
          <a:p>
            <a:pPr marL="457200" indent="-457200">
              <a:defRPr/>
            </a:pPr>
            <a:r>
              <a:rPr lang="en-US" sz="2000" dirty="0">
                <a:latin typeface="Shivaji01" pitchFamily="2" charset="0"/>
              </a:rPr>
              <a:t>                                     </a:t>
            </a:r>
            <a:r>
              <a:rPr lang="en-US" sz="2000" dirty="0" err="1">
                <a:latin typeface="Shivaji01" pitchFamily="2" charset="0"/>
              </a:rPr>
              <a:t>mayaa-idt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Asatao</a:t>
            </a:r>
            <a:r>
              <a:rPr lang="en-US" sz="2000" dirty="0">
                <a:latin typeface="Shivaji01" pitchFamily="2" charset="0"/>
              </a:rPr>
              <a:t>. ]</a:t>
            </a:r>
            <a:r>
              <a:rPr lang="en-US" sz="2000" dirty="0" err="1">
                <a:latin typeface="Shivaji01" pitchFamily="2" charset="0"/>
              </a:rPr>
              <a:t>da.kaMda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maka</a:t>
            </a:r>
            <a:r>
              <a:rPr lang="en-US" sz="2000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r>
              <a:rPr lang="en-US" sz="2000" b="1" dirty="0">
                <a:latin typeface="Shivaji01" pitchFamily="2" charset="0"/>
              </a:rPr>
              <a:t>2.	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maQyama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AMkurNaxamata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kalaavaQaI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000" dirty="0">
                <a:latin typeface="Shivaji02" pitchFamily="2" charset="0"/>
              </a:rPr>
              <a:t>                           </a:t>
            </a:r>
            <a:r>
              <a:rPr lang="en-US" sz="2000" dirty="0" err="1">
                <a:latin typeface="Shivaji01" pitchFamily="2" charset="0"/>
              </a:rPr>
              <a:t>kahI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BaajaIpalaa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ipkMcaa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ibajaaMkurNaxamata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kalaavaQaI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daona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ikMvaa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tIna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hMgaamaapurtaca</a:t>
            </a:r>
            <a:r>
              <a:rPr lang="en-US" sz="2000" dirty="0">
                <a:latin typeface="Shivaji01" pitchFamily="2" charset="0"/>
              </a:rPr>
              <a:t> </a:t>
            </a:r>
          </a:p>
          <a:p>
            <a:pPr marL="457200" indent="-457200">
              <a:defRPr/>
            </a:pPr>
            <a:r>
              <a:rPr lang="en-US" sz="2000" dirty="0">
                <a:latin typeface="Shivaji01" pitchFamily="2" charset="0"/>
              </a:rPr>
              <a:t>                                     </a:t>
            </a:r>
            <a:r>
              <a:rPr lang="en-US" sz="2000" dirty="0" err="1">
                <a:latin typeface="Shivaji01" pitchFamily="2" charset="0"/>
              </a:rPr>
              <a:t>Asatao</a:t>
            </a:r>
            <a:r>
              <a:rPr lang="en-US" sz="2000" dirty="0">
                <a:latin typeface="Shivaji01" pitchFamily="2" charset="0"/>
              </a:rPr>
              <a:t>.]</a:t>
            </a:r>
            <a:r>
              <a:rPr lang="en-US" sz="2000" dirty="0" err="1">
                <a:latin typeface="Shivaji01" pitchFamily="2" charset="0"/>
              </a:rPr>
              <a:t>da.GaovaDa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vaaTaNaa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kaobaI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BaoMDI</a:t>
            </a:r>
            <a:r>
              <a:rPr lang="en-US" sz="2000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r>
              <a:rPr lang="en-US" sz="2000" b="1" dirty="0">
                <a:latin typeface="Shivaji01" pitchFamily="2" charset="0"/>
              </a:rPr>
              <a:t>3.	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idGa</a:t>
            </a:r>
            <a:r>
              <a:rPr lang="en-US" sz="2000" b="1" u="sng" dirty="0">
                <a:latin typeface="Shivaji02" pitchFamily="2" charset="0"/>
              </a:rPr>
              <a:t>- </a:t>
            </a:r>
            <a:r>
              <a:rPr lang="en-US" sz="2000" b="1" u="sng" dirty="0" err="1">
                <a:latin typeface="Shivaji02" pitchFamily="2" charset="0"/>
              </a:rPr>
              <a:t>AMkurNaxamata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kalaavaQaI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000" dirty="0">
                <a:latin typeface="Shivaji02" pitchFamily="2" charset="0"/>
              </a:rPr>
              <a:t>                             </a:t>
            </a:r>
            <a:r>
              <a:rPr lang="en-US" sz="2000" dirty="0" err="1">
                <a:latin typeface="Shivaji01" pitchFamily="2" charset="0"/>
              </a:rPr>
              <a:t>kahI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BaajaIpalaa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ipkaMcaa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baIjaaMkurNaxamata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kalaavaQaI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tIna</a:t>
            </a:r>
            <a:r>
              <a:rPr lang="en-US" sz="2000" dirty="0">
                <a:latin typeface="Shivaji01" pitchFamily="2" charset="0"/>
              </a:rPr>
              <a:t> to </a:t>
            </a:r>
            <a:r>
              <a:rPr lang="en-US" sz="2000" dirty="0" err="1">
                <a:latin typeface="Shivaji01" pitchFamily="2" charset="0"/>
              </a:rPr>
              <a:t>paca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hMgaamapya</a:t>
            </a:r>
            <a:r>
              <a:rPr lang="en-US" sz="2000" dirty="0">
                <a:latin typeface="Shivaji01" pitchFamily="2" charset="0"/>
              </a:rPr>
              <a:t>-Mt  </a:t>
            </a:r>
          </a:p>
          <a:p>
            <a:pPr marL="457200" indent="-457200">
              <a:defRPr/>
            </a:pPr>
            <a:r>
              <a:rPr lang="en-US" sz="2000" dirty="0">
                <a:latin typeface="Shivaji01" pitchFamily="2" charset="0"/>
              </a:rPr>
              <a:t>                                        </a:t>
            </a:r>
            <a:r>
              <a:rPr lang="en-US" sz="2000" dirty="0" err="1">
                <a:latin typeface="Shivaji01" pitchFamily="2" charset="0"/>
              </a:rPr>
              <a:t>Asatao</a:t>
            </a:r>
            <a:r>
              <a:rPr lang="en-US" sz="2000" dirty="0">
                <a:latin typeface="Shivaji01" pitchFamily="2" charset="0"/>
              </a:rPr>
              <a:t>.]</a:t>
            </a:r>
            <a:r>
              <a:rPr lang="en-US" sz="2000" dirty="0" err="1">
                <a:latin typeface="Shivaji01" pitchFamily="2" charset="0"/>
              </a:rPr>
              <a:t>da.kakDI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duQaIBaaopLa</a:t>
            </a:r>
            <a:r>
              <a:rPr lang="en-US" sz="2000" dirty="0">
                <a:latin typeface="Shivaji01" pitchFamily="2" charset="0"/>
              </a:rPr>
              <a:t> ,</a:t>
            </a:r>
            <a:r>
              <a:rPr lang="en-US" sz="2000" dirty="0" err="1">
                <a:latin typeface="Shivaji01" pitchFamily="2" charset="0"/>
              </a:rPr>
              <a:t>klaIMgaD</a:t>
            </a:r>
            <a:r>
              <a:rPr lang="en-US" sz="2000" dirty="0">
                <a:latin typeface="Shivaji01" pitchFamily="2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5200" y="381000"/>
            <a:ext cx="4343400" cy="995422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chemeClr val="tx1"/>
                </a:solidFill>
                <a:latin typeface="Shivaji02" pitchFamily="2" charset="0"/>
              </a:rPr>
              <a:t>]</a:t>
            </a:r>
            <a:r>
              <a:rPr lang="en-US" sz="4000" b="1" dirty="0" err="1">
                <a:solidFill>
                  <a:schemeClr val="tx1"/>
                </a:solidFill>
                <a:latin typeface="Shivaji02" pitchFamily="2" charset="0"/>
              </a:rPr>
              <a:t>gavaNa</a:t>
            </a:r>
            <a:r>
              <a:rPr lang="en-US" sz="4000" b="1" dirty="0">
                <a:solidFill>
                  <a:schemeClr val="tx1"/>
                </a:solidFill>
                <a:latin typeface="Shivaji02" pitchFamily="2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Shivaji02" pitchFamily="2" charset="0"/>
              </a:rPr>
              <a:t>xamata</a:t>
            </a:r>
            <a:r>
              <a:rPr lang="en-US" sz="4000" b="1" dirty="0">
                <a:solidFill>
                  <a:schemeClr val="tx1"/>
                </a:solidFill>
                <a:latin typeface="Shivaji02" pitchFamily="2" charset="0"/>
              </a:rPr>
              <a:t> </a:t>
            </a:r>
            <a:endParaRPr lang="en-IN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10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8229600" cy="1123712"/>
          </a:xfrm>
          <a:prstGeom prst="roundRect">
            <a:avLst>
              <a:gd name="adj" fmla="val 23448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vaatavarNaatIla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tapmaana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AaiNa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Aad`-ta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vaaZlyaamauLo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ibayaaMcaI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AMkurNaxamata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kmaI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haoto.ibayaaNao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puNa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-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saukvaUna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 ,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kmaI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tapmaanaat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,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raoga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AaiNa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ikDIpasauna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saurixat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zovalyaasa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ibayaaNyaacyaa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AMkurNaxamatocaa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kalaavaQaI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vaaZvata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hivaji05" pitchFamily="2" charset="0"/>
              </a:rPr>
              <a:t>yaotao</a:t>
            </a:r>
            <a:r>
              <a:rPr lang="en-US" sz="2000" dirty="0">
                <a:solidFill>
                  <a:schemeClr val="tx1"/>
                </a:solidFill>
                <a:latin typeface="Shivaji05" pitchFamily="2" charset="0"/>
              </a:rPr>
              <a:t>.</a:t>
            </a:r>
            <a:endParaRPr lang="en-IN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3352800"/>
            <a:ext cx="701040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BaajaIpalaa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ipkacao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baI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raopvaaTIkot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ikMvaa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jamaInaIt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porlyaanaMtr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%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yaaMcao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Apoixat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p`maaNaat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AMkurNa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haoNyaasaazI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vaatavarNaatIla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kahI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baahyaGaTkaMcaI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tsaoca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ibayaaNyaacyaa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AMtga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-t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GaTkacaI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Anaukulata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AsaNao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AavaSyak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Shivaji05" pitchFamily="2" charset="0"/>
              </a:rPr>
              <a:t>Asato</a:t>
            </a:r>
            <a:r>
              <a:rPr lang="en-US" sz="2000" dirty="0" smtClean="0">
                <a:solidFill>
                  <a:schemeClr val="tx1"/>
                </a:solidFill>
                <a:latin typeface="Shivaji05" pitchFamily="2" charset="0"/>
              </a:rPr>
              <a:t>.</a:t>
            </a:r>
            <a:endParaRPr lang="en-US" sz="2000" dirty="0" err="1">
              <a:solidFill>
                <a:schemeClr val="tx1"/>
              </a:solidFill>
              <a:latin typeface="Shivaji05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2209800" y="533400"/>
            <a:ext cx="693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 err="1">
                <a:latin typeface="Shivaji02" pitchFamily="2" charset="0"/>
              </a:rPr>
              <a:t>ijavaaNau</a:t>
            </a:r>
            <a:r>
              <a:rPr lang="en-US" sz="2400" b="1" dirty="0">
                <a:latin typeface="Shivaji02" pitchFamily="2" charset="0"/>
              </a:rPr>
              <a:t> </a:t>
            </a:r>
            <a:r>
              <a:rPr lang="en-US" sz="2400" b="1" dirty="0" err="1">
                <a:latin typeface="Shivaji02" pitchFamily="2" charset="0"/>
              </a:rPr>
              <a:t>KtaMcaI</a:t>
            </a:r>
            <a:r>
              <a:rPr lang="en-US" sz="2400" b="1" dirty="0">
                <a:latin typeface="Shivaji02" pitchFamily="2" charset="0"/>
              </a:rPr>
              <a:t> </a:t>
            </a:r>
            <a:r>
              <a:rPr lang="en-US" sz="2400" b="1" dirty="0" err="1">
                <a:latin typeface="Shivaji02" pitchFamily="2" charset="0"/>
              </a:rPr>
              <a:t>ibajap`ik`yaa</a:t>
            </a:r>
            <a:r>
              <a:rPr lang="en-US" sz="2400" b="1" dirty="0">
                <a:latin typeface="Shivaji02" pitchFamily="2" charset="0"/>
              </a:rPr>
              <a:t> </a:t>
            </a:r>
            <a:r>
              <a:rPr lang="en-US" sz="2400" b="1" dirty="0" err="1">
                <a:latin typeface="Shivaji02" pitchFamily="2" charset="0"/>
              </a:rPr>
              <a:t>puZIla</a:t>
            </a:r>
            <a:r>
              <a:rPr lang="en-US" sz="2400" b="1" dirty="0">
                <a:latin typeface="Shivaji02" pitchFamily="2" charset="0"/>
              </a:rPr>
              <a:t> </a:t>
            </a:r>
            <a:r>
              <a:rPr lang="en-US" sz="2400" b="1" dirty="0" err="1">
                <a:latin typeface="Shivaji02" pitchFamily="2" charset="0"/>
              </a:rPr>
              <a:t>p`maaNao</a:t>
            </a:r>
            <a:r>
              <a:rPr lang="en-US" sz="2400" b="1" dirty="0">
                <a:latin typeface="Shivaji02" pitchFamily="2" charset="0"/>
              </a:rPr>
              <a:t> </a:t>
            </a:r>
            <a:r>
              <a:rPr lang="en-US" sz="2400" b="1" dirty="0" err="1">
                <a:latin typeface="Shivaji02" pitchFamily="2" charset="0"/>
              </a:rPr>
              <a:t>krtat</a:t>
            </a:r>
            <a:r>
              <a:rPr lang="en-US" sz="2400" b="1" dirty="0">
                <a:latin typeface="Shivaji02" pitchFamily="2" charset="0"/>
              </a:rPr>
              <a:t>.</a:t>
            </a:r>
            <a:endParaRPr lang="en-US" sz="2400" b="1" dirty="0">
              <a:latin typeface="Times New Roman" charset="0"/>
            </a:endParaRPr>
          </a:p>
        </p:txBody>
      </p:sp>
      <p:sp>
        <p:nvSpPr>
          <p:cNvPr id="5" name="Rectangle 4">
            <a:hlinkClick r:id="rId2" action="ppaction://hlinkfile"/>
          </p:cNvPr>
          <p:cNvSpPr/>
          <p:nvPr/>
        </p:nvSpPr>
        <p:spPr>
          <a:xfrm>
            <a:off x="381000" y="4042589"/>
            <a:ext cx="8534400" cy="27392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u="sng" dirty="0" err="1" smtClean="0">
                <a:solidFill>
                  <a:schemeClr val="tx2">
                    <a:lumMod val="75000"/>
                  </a:schemeClr>
                </a:solidFill>
                <a:latin typeface="Shivaji02" pitchFamily="2" charset="0"/>
                <a:hlinkClick r:id="rId3"/>
              </a:rPr>
              <a:t>A^JaoTaoba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Shivaji02" pitchFamily="2" charset="0"/>
                <a:hlinkClick r:id="rId3"/>
              </a:rPr>
              <a:t>^@</a:t>
            </a:r>
            <a:r>
              <a:rPr lang="en-US" sz="2400" b="1" u="sng" dirty="0" err="1" smtClean="0">
                <a:solidFill>
                  <a:schemeClr val="tx2">
                    <a:lumMod val="75000"/>
                  </a:schemeClr>
                </a:solidFill>
                <a:latin typeface="Shivaji02" pitchFamily="2" charset="0"/>
                <a:hlinkClick r:id="rId3"/>
              </a:rPr>
              <a:t>Tr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  <a:latin typeface="Shivaji02" pitchFamily="2" charset="0"/>
              </a:rPr>
              <a:t>-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ho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ijavaaNau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jamaInaImaQyao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ipkaMcyaa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mauLaBaaovatI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rahuna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AsahjaIvaI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pwtInao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kaya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-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krIt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Asatat.to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hvaotIla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mau@t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na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~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SaaoYaUna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Gaotat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va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ipkaMnaa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]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plabQa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k$na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dotat.ho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ijavaaNau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Kt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iWdla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vagaI-ya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ipko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vagaLuna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[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tr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sava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-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ekdla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tRNaQaanya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ipkaMnaa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]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pyaaogaI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pDtat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.]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da.jvaarI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baajarI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gahu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maka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,}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sa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kapusa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sauya-fula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imarcaI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vaaMgaI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DaLIMba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,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po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$ ,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AaMbaa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Shivaji01" pitchFamily="2" charset="0"/>
              </a:rPr>
              <a:t>[.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Video Link – 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http://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www.youtube.com/watch?v=Dgr80KLqqtA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8229600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latin typeface="Shivaji02" pitchFamily="2" charset="0"/>
              </a:rPr>
              <a:t>rayaJaaobaIyama</a:t>
            </a:r>
            <a:r>
              <a:rPr lang="en-US" sz="2400" b="1" dirty="0" smtClean="0">
                <a:latin typeface="Shivaji02" pitchFamily="2" charset="0"/>
              </a:rPr>
              <a:t> </a:t>
            </a:r>
            <a:r>
              <a:rPr lang="en-US" sz="2400" b="1" dirty="0">
                <a:latin typeface="Shivaji02" pitchFamily="2" charset="0"/>
              </a:rPr>
              <a:t>:</a:t>
            </a:r>
            <a:r>
              <a:rPr lang="en-US" sz="2400" dirty="0">
                <a:latin typeface="Shivaji02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jaIvaaNauMcao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kaya</a:t>
            </a:r>
            <a:r>
              <a:rPr lang="en-US" sz="2400" dirty="0">
                <a:latin typeface="Shivaji01" pitchFamily="2" charset="0"/>
              </a:rPr>
              <a:t>- </a:t>
            </a:r>
            <a:r>
              <a:rPr lang="en-US" sz="2400" dirty="0" err="1">
                <a:latin typeface="Shivaji01" pitchFamily="2" charset="0"/>
              </a:rPr>
              <a:t>sahjaIvaI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pwtInao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caalato.ho</a:t>
            </a:r>
            <a:r>
              <a:rPr lang="en-US" sz="2400" dirty="0">
                <a:latin typeface="Shivaji01" pitchFamily="2" charset="0"/>
              </a:rPr>
              <a:t>  </a:t>
            </a:r>
            <a:r>
              <a:rPr lang="en-US" sz="2400" dirty="0" err="1">
                <a:latin typeface="Shivaji01" pitchFamily="2" charset="0"/>
              </a:rPr>
              <a:t>jaIvaaNau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SaoMgavagaI-ya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ipkaMcyaa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mauLavar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gaazI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inamaa</a:t>
            </a:r>
            <a:r>
              <a:rPr lang="en-US" sz="2400" dirty="0">
                <a:latin typeface="Shivaji01" pitchFamily="2" charset="0"/>
              </a:rPr>
              <a:t>-Na </a:t>
            </a:r>
            <a:r>
              <a:rPr lang="en-US" sz="2400" dirty="0" err="1">
                <a:latin typeface="Shivaji01" pitchFamily="2" charset="0"/>
              </a:rPr>
              <a:t>krtat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AaiNa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hvaotIla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na~vaayau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SaaoYauna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Gao</a:t>
            </a:r>
            <a:r>
              <a:rPr lang="en-US" sz="2400" dirty="0">
                <a:latin typeface="Shivaji01" pitchFamily="2" charset="0"/>
              </a:rPr>
              <a:t>}</a:t>
            </a:r>
            <a:r>
              <a:rPr lang="en-US" sz="2400" dirty="0" err="1">
                <a:latin typeface="Shivaji01" pitchFamily="2" charset="0"/>
              </a:rPr>
              <a:t>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mauMLavaaTo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ipkasa</a:t>
            </a:r>
            <a:r>
              <a:rPr lang="en-US" sz="2400" dirty="0">
                <a:latin typeface="Shivaji01" pitchFamily="2" charset="0"/>
              </a:rPr>
              <a:t> ]</a:t>
            </a:r>
            <a:r>
              <a:rPr lang="en-US" sz="2400" dirty="0" err="1">
                <a:latin typeface="Shivaji01" pitchFamily="2" charset="0"/>
              </a:rPr>
              <a:t>plabQa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k$na</a:t>
            </a:r>
            <a:r>
              <a:rPr lang="en-US" sz="2400" dirty="0">
                <a:latin typeface="Shivaji01" pitchFamily="2" charset="0"/>
              </a:rPr>
              <a:t> %</a:t>
            </a:r>
            <a:r>
              <a:rPr lang="en-US" sz="2400" dirty="0" err="1">
                <a:latin typeface="Shivaji01" pitchFamily="2" charset="0"/>
              </a:rPr>
              <a:t>yaamauLo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na~yau@t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KtaMcaI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maa~a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saaQaarNa</a:t>
            </a:r>
            <a:r>
              <a:rPr lang="en-US" sz="2400" dirty="0">
                <a:latin typeface="Shivaji01" pitchFamily="2" charset="0"/>
              </a:rPr>
              <a:t> 25 </a:t>
            </a:r>
            <a:r>
              <a:rPr lang="en-US" sz="2400" dirty="0">
                <a:latin typeface="Segoe UI" pitchFamily="34" charset="0"/>
                <a:cs typeface="Segoe UI" pitchFamily="34" charset="0"/>
              </a:rPr>
              <a:t>% 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kmaI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p`maaNaat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laagato</a:t>
            </a:r>
            <a:r>
              <a:rPr lang="en-US" sz="2400" dirty="0" smtClean="0">
                <a:latin typeface="Shivaji01" pitchFamily="2" charset="0"/>
              </a:rPr>
              <a:t>.</a:t>
            </a:r>
            <a:endParaRPr lang="mr-IN" sz="2400" dirty="0" smtClean="0">
              <a:latin typeface="Shivaji01" pitchFamily="2" charset="0"/>
            </a:endParaRPr>
          </a:p>
          <a:p>
            <a:pPr>
              <a:defRPr/>
            </a:pPr>
            <a:endParaRPr lang="mr-IN" sz="2400" dirty="0" smtClean="0">
              <a:latin typeface="Shivaji01" pitchFamily="2" charset="0"/>
            </a:endParaRPr>
          </a:p>
          <a:p>
            <a:pPr>
              <a:defRPr/>
            </a:pPr>
            <a:r>
              <a:rPr lang="en-US" sz="2400" dirty="0" smtClean="0">
                <a:latin typeface="+mj-lt"/>
              </a:rPr>
              <a:t>Video Link - </a:t>
            </a:r>
            <a:r>
              <a:rPr lang="en-US" sz="2400" dirty="0" smtClean="0">
                <a:latin typeface="+mj-lt"/>
                <a:hlinkClick r:id="rId5"/>
              </a:rPr>
              <a:t>http://</a:t>
            </a:r>
            <a:r>
              <a:rPr lang="en-US" sz="2400" dirty="0" smtClean="0">
                <a:latin typeface="+mj-lt"/>
                <a:hlinkClick r:id="rId5"/>
              </a:rPr>
              <a:t>www.youtube.com/watch?v=6o9gISHPqhE</a:t>
            </a:r>
            <a:endParaRPr lang="en-US" sz="2400" dirty="0" smtClean="0">
              <a:latin typeface="+mj-lt"/>
            </a:endParaRPr>
          </a:p>
          <a:p>
            <a:pPr>
              <a:defRPr/>
            </a:pPr>
            <a:endParaRPr lang="en-IN" sz="2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04800" y="1676400"/>
            <a:ext cx="8610600" cy="1524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latin typeface="Shivaji02" pitchFamily="2" charset="0"/>
              </a:rPr>
              <a:t>A^JaaoisprIlaIyama</a:t>
            </a:r>
            <a:r>
              <a:rPr lang="en-US" sz="2400" b="1" dirty="0" smtClean="0">
                <a:latin typeface="Shivaji02" pitchFamily="2" charset="0"/>
              </a:rPr>
              <a:t> </a:t>
            </a:r>
          </a:p>
          <a:p>
            <a:r>
              <a:rPr lang="en-US" sz="2400" dirty="0" smtClean="0">
                <a:latin typeface="Shivaji01" pitchFamily="2" charset="0"/>
              </a:rPr>
              <a:t>ho </a:t>
            </a:r>
            <a:r>
              <a:rPr lang="en-US" sz="2400" dirty="0" err="1" smtClean="0">
                <a:latin typeface="Shivaji01" pitchFamily="2" charset="0"/>
              </a:rPr>
              <a:t>ijavaaNau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tRNaQaanya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va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BaajaIpalaa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ipkaMcyaa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mauLaMmaQyao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va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mauLaBaaovatI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rahuna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na</a:t>
            </a:r>
            <a:r>
              <a:rPr lang="en-US" sz="2400" dirty="0" smtClean="0">
                <a:latin typeface="Shivaji01" pitchFamily="2" charset="0"/>
              </a:rPr>
              <a:t>~ </a:t>
            </a:r>
            <a:r>
              <a:rPr lang="en-US" sz="2400" dirty="0" err="1" smtClean="0">
                <a:latin typeface="Shivaji01" pitchFamily="2" charset="0"/>
              </a:rPr>
              <a:t>isqar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krNyaacao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kaya</a:t>
            </a:r>
            <a:r>
              <a:rPr lang="en-US" sz="2400" dirty="0" smtClean="0">
                <a:latin typeface="Shivaji01" pitchFamily="2" charset="0"/>
              </a:rPr>
              <a:t>- </a:t>
            </a:r>
            <a:r>
              <a:rPr lang="en-US" sz="2400" dirty="0" err="1" smtClean="0">
                <a:latin typeface="Shivaji01" pitchFamily="2" charset="0"/>
              </a:rPr>
              <a:t>krtat.jvaarI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AaiNa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maka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ipkasaazI</a:t>
            </a:r>
            <a:r>
              <a:rPr lang="en-US" sz="2400" dirty="0" smtClean="0">
                <a:latin typeface="Shivaji01" pitchFamily="2" charset="0"/>
              </a:rPr>
              <a:t> ]</a:t>
            </a:r>
            <a:r>
              <a:rPr lang="en-US" sz="2400" dirty="0" err="1" smtClean="0">
                <a:latin typeface="Shivaji01" pitchFamily="2" charset="0"/>
              </a:rPr>
              <a:t>pyau@t</a:t>
            </a:r>
            <a:r>
              <a:rPr lang="en-US" sz="2400" dirty="0" smtClean="0">
                <a:latin typeface="Shivaji01" pitchFamily="2" charset="0"/>
              </a:rPr>
              <a:t>.</a:t>
            </a:r>
            <a:endParaRPr lang="en-US" sz="2400" dirty="0">
              <a:latin typeface="Shivaji01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505200"/>
            <a:ext cx="8305800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latin typeface="Shivaji02" pitchFamily="2" charset="0"/>
              </a:rPr>
              <a:t>T/</a:t>
            </a:r>
            <a:r>
              <a:rPr lang="en-US" sz="2400" b="1" dirty="0" err="1" smtClean="0">
                <a:latin typeface="Shivaji02" pitchFamily="2" charset="0"/>
              </a:rPr>
              <a:t>ayakaoDmaa</a:t>
            </a:r>
            <a:r>
              <a:rPr lang="en-US" sz="2400" b="1" dirty="0" smtClean="0">
                <a:latin typeface="Shivaji02" pitchFamily="2" charset="0"/>
              </a:rPr>
              <a:t>-</a:t>
            </a:r>
          </a:p>
          <a:p>
            <a:r>
              <a:rPr lang="en-US" sz="2400" b="1" dirty="0" smtClean="0">
                <a:latin typeface="Shivaji02" pitchFamily="2" charset="0"/>
              </a:rPr>
              <a:t>             </a:t>
            </a:r>
            <a:r>
              <a:rPr lang="en-US" sz="2400" dirty="0" err="1" smtClean="0">
                <a:latin typeface="Shivaji01" pitchFamily="2" charset="0"/>
              </a:rPr>
              <a:t>hI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praopjaIvaI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baurSaI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jamaInaIt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pdaqaa-var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maaozyaa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p`maaNaat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vaaZto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va</a:t>
            </a:r>
            <a:r>
              <a:rPr lang="en-US" sz="2400" dirty="0" smtClean="0">
                <a:latin typeface="Shivaji01" pitchFamily="2" charset="0"/>
              </a:rPr>
              <a:t> [</a:t>
            </a:r>
            <a:r>
              <a:rPr lang="en-US" sz="2400" dirty="0" err="1" smtClean="0">
                <a:latin typeface="Shivaji01" pitchFamily="2" charset="0"/>
              </a:rPr>
              <a:t>tr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raoga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ijavaaNauMcaI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vaaZ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inayaMi~t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krto.tI</a:t>
            </a:r>
            <a:r>
              <a:rPr lang="en-US" sz="2400" dirty="0" smtClean="0">
                <a:latin typeface="Shivaji01" pitchFamily="2" charset="0"/>
              </a:rPr>
              <a:t> [</a:t>
            </a:r>
            <a:r>
              <a:rPr lang="en-US" sz="2400" dirty="0" err="1" smtClean="0">
                <a:latin typeface="Shivaji01" pitchFamily="2" charset="0"/>
              </a:rPr>
              <a:t>tr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raogakark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baurSaIvar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Qaagao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naYT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k$na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k$na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ibajaaNau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kmakuvat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banavato.%yaamauLo</a:t>
            </a:r>
            <a:r>
              <a:rPr lang="en-US" sz="2400" dirty="0" smtClean="0">
                <a:latin typeface="Shivaji01" pitchFamily="2" charset="0"/>
              </a:rPr>
              <a:t> %</a:t>
            </a:r>
            <a:r>
              <a:rPr lang="en-US" sz="2400" dirty="0" err="1" smtClean="0">
                <a:latin typeface="Shivaji01" pitchFamily="2" charset="0"/>
              </a:rPr>
              <a:t>yaaMcaI</a:t>
            </a:r>
            <a:r>
              <a:rPr lang="en-US" sz="2400" dirty="0" smtClean="0">
                <a:latin typeface="Shivaji01" pitchFamily="2" charset="0"/>
              </a:rPr>
              <a:t> ]</a:t>
            </a:r>
            <a:r>
              <a:rPr lang="en-US" sz="2400" dirty="0" err="1" smtClean="0">
                <a:latin typeface="Shivaji01" pitchFamily="2" charset="0"/>
              </a:rPr>
              <a:t>gavaNaxamata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kmaI</a:t>
            </a:r>
            <a:r>
              <a:rPr lang="en-US" sz="2400" dirty="0" smtClean="0">
                <a:latin typeface="Shivaji01" pitchFamily="2" charset="0"/>
              </a:rPr>
              <a:t> haoto.yaa </a:t>
            </a:r>
            <a:r>
              <a:rPr lang="en-US" sz="2400" dirty="0" err="1" smtClean="0">
                <a:latin typeface="Shivaji01" pitchFamily="2" charset="0"/>
              </a:rPr>
              <a:t>jaOva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raoga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inayaM~kacyaa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vaapranao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jamaInaIWaro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haoNaa­yaa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raogaacao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p`BaavaI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inayaM~Na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hao</a:t>
            </a:r>
            <a:r>
              <a:rPr lang="en-US" sz="2400" dirty="0" smtClean="0">
                <a:latin typeface="Shivaji01" pitchFamily="2" charset="0"/>
              </a:rPr>
              <a:t>} </a:t>
            </a:r>
            <a:r>
              <a:rPr lang="en-US" sz="2400" dirty="0" err="1" smtClean="0">
                <a:latin typeface="Shivaji01" pitchFamily="2" charset="0"/>
              </a:rPr>
              <a:t>Sakto</a:t>
            </a:r>
            <a:r>
              <a:rPr lang="en-US" sz="2400" dirty="0" smtClean="0">
                <a:latin typeface="Shivaji01" pitchFamily="2" charset="0"/>
              </a:rPr>
              <a:t>.</a:t>
            </a:r>
          </a:p>
          <a:p>
            <a:r>
              <a:rPr lang="en-US" sz="2400" dirty="0" smtClean="0">
                <a:latin typeface="+mj-lt"/>
              </a:rPr>
              <a:t>Video link – </a:t>
            </a:r>
          </a:p>
          <a:p>
            <a:r>
              <a:rPr lang="en-US" sz="2400" dirty="0" smtClean="0">
                <a:latin typeface="+mj-lt"/>
                <a:hlinkClick r:id="rId2"/>
              </a:rPr>
              <a:t>http://</a:t>
            </a:r>
            <a:r>
              <a:rPr lang="en-US" sz="2400" dirty="0" smtClean="0">
                <a:latin typeface="+mj-lt"/>
                <a:hlinkClick r:id="rId2"/>
              </a:rPr>
              <a:t>www.youtube.com/watch?v=eD00Zcyo3gs</a:t>
            </a:r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1676401"/>
            <a:ext cx="8686800" cy="50783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b="1" dirty="0">
              <a:latin typeface="Shivaji02" pitchFamily="2" charset="0"/>
            </a:endParaRPr>
          </a:p>
          <a:p>
            <a:r>
              <a:rPr lang="en-US" sz="2400" b="1" dirty="0" err="1" smtClean="0">
                <a:latin typeface="Shivaji02" pitchFamily="2" charset="0"/>
              </a:rPr>
              <a:t>sfurd</a:t>
            </a:r>
            <a:r>
              <a:rPr lang="en-US" sz="2400" b="1" dirty="0" smtClean="0">
                <a:latin typeface="Shivaji02" pitchFamily="2" charset="0"/>
              </a:rPr>
              <a:t> </a:t>
            </a:r>
            <a:r>
              <a:rPr lang="en-US" sz="2400" b="1" dirty="0" err="1">
                <a:latin typeface="Shivaji02" pitchFamily="2" charset="0"/>
              </a:rPr>
              <a:t>ivarGaLivaNaaro</a:t>
            </a:r>
            <a:r>
              <a:rPr lang="en-US" sz="2400" b="1" dirty="0">
                <a:latin typeface="Shivaji02" pitchFamily="2" charset="0"/>
              </a:rPr>
              <a:t> </a:t>
            </a:r>
            <a:r>
              <a:rPr lang="en-US" sz="2400" b="1" dirty="0" err="1">
                <a:latin typeface="Shivaji02" pitchFamily="2" charset="0"/>
              </a:rPr>
              <a:t>ijavaaNau</a:t>
            </a:r>
            <a:r>
              <a:rPr lang="en-US" sz="2400" b="1" dirty="0">
                <a:latin typeface="Shivaji02" pitchFamily="2" charset="0"/>
              </a:rPr>
              <a:t> : </a:t>
            </a:r>
          </a:p>
          <a:p>
            <a:r>
              <a:rPr lang="en-US" sz="2400" b="1" dirty="0">
                <a:latin typeface="Shivaji02" pitchFamily="2" charset="0"/>
              </a:rPr>
              <a:t> 	                </a:t>
            </a:r>
            <a:r>
              <a:rPr lang="en-US" sz="2400" dirty="0" err="1">
                <a:latin typeface="Shivaji01" pitchFamily="2" charset="0"/>
              </a:rPr>
              <a:t>jamaInaIt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ivarGaLNyaasa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kzINa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Asalaolyaa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Annad`vyaamaQyao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sfurdcaa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k`maaMk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pihlaa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laagatao.%yaamauLo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rasaayainak</a:t>
            </a:r>
            <a:r>
              <a:rPr lang="en-US" sz="2400" dirty="0">
                <a:latin typeface="Shivaji01" pitchFamily="2" charset="0"/>
              </a:rPr>
              <a:t> Kt $</a:t>
            </a:r>
            <a:r>
              <a:rPr lang="en-US" sz="2400" dirty="0" err="1">
                <a:latin typeface="Shivaji01" pitchFamily="2" charset="0"/>
              </a:rPr>
              <a:t>panao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vaaprlaolao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sfurd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kaoNa%yaa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kaoNa%yaa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rasaayainak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sva$pat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maatImaQyao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isqar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haoto.yaamauLo</a:t>
            </a:r>
            <a:r>
              <a:rPr lang="en-US" sz="2400" dirty="0">
                <a:latin typeface="Shivaji01" pitchFamily="2" charset="0"/>
              </a:rPr>
              <a:t> Kt $</a:t>
            </a:r>
            <a:r>
              <a:rPr lang="en-US" sz="2400" dirty="0" err="1">
                <a:latin typeface="Shivaji01" pitchFamily="2" charset="0"/>
              </a:rPr>
              <a:t>panao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idlaolyaa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sfurdcaa</a:t>
            </a:r>
            <a:r>
              <a:rPr lang="en-US" sz="2400" dirty="0">
                <a:latin typeface="Shivaji01" pitchFamily="2" charset="0"/>
              </a:rPr>
              <a:t> ]</a:t>
            </a:r>
            <a:r>
              <a:rPr lang="en-US" sz="2400" dirty="0" err="1">
                <a:latin typeface="Shivaji01" pitchFamily="2" charset="0"/>
              </a:rPr>
              <a:t>pyaaoga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vanasptI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SaaoYaNaasaazI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k$na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Gao</a:t>
            </a:r>
            <a:r>
              <a:rPr lang="en-US" sz="2400" dirty="0">
                <a:latin typeface="Shivaji01" pitchFamily="2" charset="0"/>
              </a:rPr>
              <a:t>} </a:t>
            </a:r>
            <a:r>
              <a:rPr lang="en-US" sz="2400" dirty="0" err="1">
                <a:latin typeface="Shivaji01" pitchFamily="2" charset="0"/>
              </a:rPr>
              <a:t>Sakt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va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iSafarSaInausaar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idlaolyaa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sfurdyau@t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Ktacaa</a:t>
            </a:r>
            <a:r>
              <a:rPr lang="en-US" sz="2400" dirty="0">
                <a:latin typeface="Shivaji01" pitchFamily="2" charset="0"/>
              </a:rPr>
              <a:t> ]</a:t>
            </a:r>
            <a:r>
              <a:rPr lang="en-US" sz="2400" dirty="0" err="1">
                <a:latin typeface="Shivaji01" pitchFamily="2" charset="0"/>
              </a:rPr>
              <a:t>pyaaoga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puNa-pNao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</a:t>
            </a:r>
            <a:r>
              <a:rPr lang="en-US" sz="2400" dirty="0">
                <a:latin typeface="Shivaji01" pitchFamily="2" charset="0"/>
              </a:rPr>
              <a:t>} </a:t>
            </a:r>
            <a:r>
              <a:rPr lang="en-US" sz="2400" dirty="0" err="1">
                <a:latin typeface="Shivaji01" pitchFamily="2" charset="0"/>
              </a:rPr>
              <a:t>Sakt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naahI.yaakrIta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sfurdyau@t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Ktacaa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vanasptIMnaa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laagaNaa­yaa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rasaayainak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sva$pat</a:t>
            </a:r>
            <a:r>
              <a:rPr lang="en-US" sz="2400" dirty="0">
                <a:latin typeface="Shivaji01" pitchFamily="2" charset="0"/>
              </a:rPr>
              <a:t> $</a:t>
            </a:r>
            <a:r>
              <a:rPr lang="en-US" sz="2400" dirty="0" err="1">
                <a:latin typeface="Shivaji01" pitchFamily="2" charset="0"/>
              </a:rPr>
              <a:t>paMtr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haoNao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garjaocao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Aaho</a:t>
            </a:r>
            <a:r>
              <a:rPr lang="en-US" sz="2400" dirty="0">
                <a:latin typeface="Shivaji01" pitchFamily="2" charset="0"/>
              </a:rPr>
              <a:t>.</a:t>
            </a:r>
          </a:p>
          <a:p>
            <a:r>
              <a:rPr lang="en-US" sz="2400" dirty="0">
                <a:latin typeface="Shivaji01" pitchFamily="2" charset="0"/>
              </a:rPr>
              <a:t>                </a:t>
            </a:r>
            <a:r>
              <a:rPr lang="en-US" sz="2400" dirty="0" err="1">
                <a:latin typeface="Shivaji01" pitchFamily="2" charset="0"/>
              </a:rPr>
              <a:t>sfurd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ivarGaLivaNaarI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ijavaaNau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Kto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saMvaQa-nao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Aivad`avya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isqar$pI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sfurdcao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d`avya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rasaayainak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sva$pat</a:t>
            </a:r>
            <a:r>
              <a:rPr lang="en-US" sz="2400" dirty="0">
                <a:latin typeface="Shivaji01" pitchFamily="2" charset="0"/>
              </a:rPr>
              <a:t> $</a:t>
            </a:r>
            <a:r>
              <a:rPr lang="en-US" sz="2400" dirty="0" err="1">
                <a:latin typeface="Shivaji01" pitchFamily="2" charset="0"/>
              </a:rPr>
              <a:t>paMtr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k$na</a:t>
            </a:r>
            <a:r>
              <a:rPr lang="en-US" sz="2400" dirty="0">
                <a:latin typeface="Shivaji01" pitchFamily="2" charset="0"/>
              </a:rPr>
              <a:t> to </a:t>
            </a:r>
            <a:r>
              <a:rPr lang="en-US" sz="2400" dirty="0" err="1">
                <a:latin typeface="Shivaji01" pitchFamily="2" charset="0"/>
              </a:rPr>
              <a:t>ipkaMnaa</a:t>
            </a:r>
            <a:r>
              <a:rPr lang="en-US" sz="2400" dirty="0">
                <a:latin typeface="Shivaji01" pitchFamily="2" charset="0"/>
              </a:rPr>
              <a:t> ]</a:t>
            </a:r>
            <a:r>
              <a:rPr lang="en-US" sz="2400" dirty="0" err="1">
                <a:latin typeface="Shivaji01" pitchFamily="2" charset="0"/>
              </a:rPr>
              <a:t>plabQa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k$na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dotat.yaamauLo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rasaayainak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sfurdyau@t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Ktacaa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vaapr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d`vya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sva$pat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ipkvaaZIcyaa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yaaogya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kalaavaQaIt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haoNao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Sakya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haoto</a:t>
            </a:r>
            <a:r>
              <a:rPr lang="en-US" sz="2400" dirty="0" smtClean="0">
                <a:latin typeface="Shivaji01" pitchFamily="2" charset="0"/>
              </a:rPr>
              <a:t>.</a:t>
            </a:r>
          </a:p>
          <a:p>
            <a:r>
              <a:rPr lang="en-US" sz="2400" dirty="0" smtClean="0"/>
              <a:t>Video link- -</a:t>
            </a:r>
          </a:p>
          <a:p>
            <a:r>
              <a:rPr lang="en-US" sz="2400" dirty="0" smtClean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www.youtube.com/watch?v=xA8k0uCxRKU</a:t>
            </a:r>
            <a:endParaRPr lang="en-US" sz="2400" dirty="0" smtClean="0"/>
          </a:p>
          <a:p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001000" cy="18288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3200" smtClean="0">
                <a:solidFill>
                  <a:srgbClr val="002060"/>
                </a:solidFill>
                <a:latin typeface="Shivaji01" pitchFamily="2" charset="0"/>
              </a:rPr>
              <a:t>jyaa ibayaaMcao Aakar lahana Asatat %yaa ibayaaMcaI porNaI saulaBa haoNyaasaazI %yaamaQyao lahana AakaracaI vaaLu ikMvaa maatI ima@sa k$na porNaI kolaI jaato ]da.raLo ,maaohrI ,tMbaaKu [.</a:t>
            </a:r>
            <a:endParaRPr lang="en-US" sz="3200" smtClean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2057400"/>
            <a:ext cx="4114800" cy="822305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  <a:latin typeface="Shivaji02" pitchFamily="2" charset="0"/>
              </a:rPr>
              <a:t>[</a:t>
            </a:r>
            <a:r>
              <a:rPr lang="en-US" sz="3200" b="1" dirty="0" err="1">
                <a:solidFill>
                  <a:srgbClr val="002060"/>
                </a:solidFill>
                <a:latin typeface="Shivaji02" pitchFamily="2" charset="0"/>
              </a:rPr>
              <a:t>tr</a:t>
            </a:r>
            <a:r>
              <a:rPr lang="en-US" sz="3200" b="1" dirty="0">
                <a:solidFill>
                  <a:srgbClr val="002060"/>
                </a:solidFill>
                <a:latin typeface="Shivaji02" pitchFamily="2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Shivaji02" pitchFamily="2" charset="0"/>
              </a:rPr>
              <a:t>mah%vaacyaa</a:t>
            </a:r>
            <a:r>
              <a:rPr lang="en-US" sz="3200" b="1" dirty="0">
                <a:solidFill>
                  <a:srgbClr val="002060"/>
                </a:solidFill>
                <a:latin typeface="Shivaji02" pitchFamily="2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Shivaji02" pitchFamily="2" charset="0"/>
              </a:rPr>
              <a:t>ibajap`ik`yaa</a:t>
            </a:r>
            <a:endParaRPr lang="en-IN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905000" y="685800"/>
            <a:ext cx="6934200" cy="704850"/>
          </a:xfrm>
        </p:spPr>
        <p:txBody>
          <a:bodyPr>
            <a:norm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4000" u="sng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ibajap`ik`yaa</a:t>
            </a:r>
            <a:r>
              <a:rPr lang="en-US" sz="4000" u="sng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4000" u="sng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krtanaa</a:t>
            </a:r>
            <a:r>
              <a:rPr lang="en-US" sz="4000" u="sng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4000" u="sng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GyaavayaacaI</a:t>
            </a:r>
            <a:r>
              <a:rPr lang="en-US" sz="4000" u="sng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 </a:t>
            </a:r>
            <a:r>
              <a:rPr lang="en-US" sz="4000" u="sng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Shivaji02" pitchFamily="2" charset="0"/>
              </a:rPr>
              <a:t>kaLjaI</a:t>
            </a:r>
            <a:endParaRPr lang="en-US" sz="4000" u="sng" dirty="0" smtClean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Shivaji01" pitchFamily="2" charset="0"/>
              </a:rPr>
              <a:t>ijavaaNau KtacaI ibajap`ik`yaa kolyaanaMtr %yaa ibayaaMvar rasaayainak AaOYaQaaMcaI ibajap`ik`yaa k$ nayao.</a:t>
            </a:r>
          </a:p>
          <a:p>
            <a:pPr eaLnBrk="1" hangingPunct="1"/>
            <a:r>
              <a:rPr lang="en-US" sz="2400" smtClean="0">
                <a:latin typeface="Shivaji01" pitchFamily="2" charset="0"/>
              </a:rPr>
              <a:t> rasaayainak AaOYaQaaMcaI ibajap`ik`yaa krtanaa puZIla kaLjaI GyaavaI.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800" smtClean="0">
                <a:latin typeface="Shivaji01" pitchFamily="2" charset="0"/>
              </a:rPr>
              <a:t>1</a:t>
            </a:r>
            <a:r>
              <a:rPr lang="en-US" sz="1600" smtClean="0">
                <a:latin typeface="Shivaji01" pitchFamily="2" charset="0"/>
              </a:rPr>
              <a:t>. </a:t>
            </a:r>
            <a:r>
              <a:rPr lang="en-US" sz="2800" smtClean="0">
                <a:latin typeface="Shivaji01" pitchFamily="2" charset="0"/>
              </a:rPr>
              <a:t>hatamaQyao hatmaaojao Gaalaavaot.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800" smtClean="0">
                <a:latin typeface="Shivaji01" pitchFamily="2" charset="0"/>
              </a:rPr>
              <a:t>2.taoMDavar $maala baaMQaavaa.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800" smtClean="0">
                <a:latin typeface="Shivaji01" pitchFamily="2" charset="0"/>
              </a:rPr>
              <a:t>3.DaoLyaavar caYmaa vaapravaa.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en-US" sz="2800" smtClean="0">
                <a:latin typeface="Shivaji01" pitchFamily="2" charset="0"/>
              </a:rPr>
              <a:t>4.ibajap`ik`yaa krtanaa kaoNa%yaahI p`karcyaa Annaacao saovana k$ nayao.</a:t>
            </a:r>
            <a:endParaRPr lang="en-US" sz="1600" smtClean="0">
              <a:latin typeface="Shivaji01" pitchFamily="2" charset="0"/>
            </a:endParaRPr>
          </a:p>
          <a:p>
            <a:pPr eaLnBrk="1" hangingPunct="1"/>
            <a:r>
              <a:rPr lang="en-US" sz="2400" smtClean="0">
                <a:latin typeface="Shivaji01" pitchFamily="2" charset="0"/>
              </a:rPr>
              <a:t>ibajap`ik`yaa kolyaanaMtr ibayaaNao saavalaIt saukNyaasa zovaavao.</a:t>
            </a:r>
          </a:p>
          <a:p>
            <a:pPr eaLnBrk="1" hangingPunct="1"/>
            <a:r>
              <a:rPr lang="en-US" sz="2400" smtClean="0">
                <a:latin typeface="Shivaji01" pitchFamily="2" charset="0"/>
              </a:rPr>
              <a:t>ibajap`ik`yaa kolaolao ibayaaNao manauYya ikMvaa p`aNyaaMsaazI Anna mhNauna vaap$ nayao.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smtClean="0">
              <a:latin typeface="Shivaji01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96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r" eaLnBrk="1" hangingPunct="1"/>
            <a:r>
              <a:rPr lang="en-US" dirty="0" err="1" smtClean="0">
                <a:latin typeface="Shivaji02" pitchFamily="2" charset="0"/>
              </a:rPr>
              <a:t>ibajap`ik`yaa</a:t>
            </a:r>
            <a:endParaRPr lang="en-US" dirty="0" smtClean="0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533400" y="3810000"/>
            <a:ext cx="8382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mr-IN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ibajap`ik`yaa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kolyaamauLo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ibayaaNyaaMcaI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]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gavaNaxamata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vaaZto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,</a:t>
            </a:r>
            <a:endParaRPr lang="mr-IN" sz="2400" dirty="0">
              <a:solidFill>
                <a:schemeClr val="accent1">
                  <a:lumMod val="50000"/>
                </a:schemeClr>
              </a:solidFill>
              <a:latin typeface="Shivaji01" pitchFamily="2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mr-IN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ipkacaI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raoga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p`tIkarSa@tI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vaaZto</a:t>
            </a:r>
            <a:endParaRPr lang="mr-IN" sz="2400" dirty="0">
              <a:solidFill>
                <a:schemeClr val="accent1">
                  <a:lumMod val="50000"/>
                </a:schemeClr>
              </a:solidFill>
              <a:latin typeface="Shivaji01" pitchFamily="2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mr-IN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ipkacyaa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]%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padnaat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maaozyaa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p`maaNaavar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vaaZ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haoto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.</a:t>
            </a:r>
            <a:endParaRPr lang="mr-IN" sz="2400" dirty="0">
              <a:solidFill>
                <a:schemeClr val="accent1">
                  <a:lumMod val="50000"/>
                </a:schemeClr>
              </a:solidFill>
              <a:latin typeface="Shivaji01" pitchFamily="2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mr-IN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]%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padIt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maalaacaI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p`tvaarI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hI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maaozyaa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p`maaNaat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caaMgalaI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Asato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hivaji01" pitchFamily="2" charset="0"/>
              </a:rPr>
              <a:t>.</a:t>
            </a:r>
            <a:endParaRPr lang="mr-IN" sz="2400" dirty="0">
              <a:solidFill>
                <a:schemeClr val="accent1">
                  <a:lumMod val="50000"/>
                </a:schemeClr>
              </a:solidFill>
              <a:latin typeface="Shivaji01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752600"/>
            <a:ext cx="5181600" cy="822325"/>
          </a:xfrm>
          <a:prstGeom prst="roundRect">
            <a:avLst>
              <a:gd name="adj" fmla="val 50000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“</a:t>
            </a:r>
            <a:r>
              <a:rPr lang="en-US" sz="3200" dirty="0" err="1">
                <a:solidFill>
                  <a:schemeClr val="bg1"/>
                </a:solidFill>
                <a:latin typeface="Shivaji01" pitchFamily="2" charset="0"/>
              </a:rPr>
              <a:t>Sauw</a:t>
            </a: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Shivaji01" pitchFamily="2" charset="0"/>
              </a:rPr>
              <a:t>ibajaapaoTI</a:t>
            </a: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Shivaji01" pitchFamily="2" charset="0"/>
              </a:rPr>
              <a:t>fLo</a:t>
            </a: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Shivaji01" pitchFamily="2" charset="0"/>
              </a:rPr>
              <a:t>rsaaL</a:t>
            </a: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Shivaji01" pitchFamily="2" charset="0"/>
              </a:rPr>
              <a:t>gaaomaTI</a:t>
            </a:r>
            <a:r>
              <a:rPr lang="en-US" sz="3200" dirty="0">
                <a:solidFill>
                  <a:schemeClr val="bg1"/>
                </a:solidFill>
                <a:latin typeface="Shivaji01" pitchFamily="2" charset="0"/>
              </a:rPr>
              <a:t>”</a:t>
            </a:r>
            <a:endParaRPr lang="en-IN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2743200"/>
            <a:ext cx="8382000" cy="73574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ibayaaNyaaMnaa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porNaI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puvaI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-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jaI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p`ik`yaa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kolaI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jaato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%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yaasa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ibajap`ik`yaa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 Asao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mhNatat</a:t>
            </a:r>
            <a:r>
              <a:rPr lang="mr-I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hivaji01" pitchFamily="2" charset="0"/>
              </a:rPr>
              <a:t>.</a:t>
            </a:r>
            <a:endParaRPr lang="en-IN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486400"/>
            <a:ext cx="8686800" cy="649288"/>
          </a:xfrm>
          <a:prstGeom prst="roundRect">
            <a:avLst>
              <a:gd name="adj" fmla="val 50000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mhNauna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porNaI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puvaI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sava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-ca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ibayaaMnaa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AaOYaQaacaI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p`ik`yaa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kolaI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tr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maaozyaa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p`maaNaavar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]%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padnaat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vaaZ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hivaji01" pitchFamily="2" charset="0"/>
              </a:rPr>
              <a:t>hao</a:t>
            </a:r>
            <a:r>
              <a:rPr lang="en-US" sz="2400" dirty="0">
                <a:solidFill>
                  <a:schemeClr val="tx1"/>
                </a:solidFill>
                <a:latin typeface="Shivaji01" pitchFamily="2" charset="0"/>
              </a:rPr>
              <a:t>[la.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438400"/>
            <a:ext cx="8382000" cy="2514600"/>
          </a:xfrm>
        </p:spPr>
        <p:txBody>
          <a:bodyPr/>
          <a:lstStyle/>
          <a:p>
            <a:pPr algn="l" eaLnBrk="1" hangingPunct="1"/>
            <a:r>
              <a:rPr lang="en-US" sz="4000" dirty="0" smtClean="0">
                <a:latin typeface="Shivaji01" pitchFamily="2" charset="0"/>
              </a:rPr>
              <a:t>1.ibayaaNyaacaI </a:t>
            </a:r>
            <a:r>
              <a:rPr lang="en-US" sz="4000" dirty="0" err="1" smtClean="0">
                <a:latin typeface="Shivaji01" pitchFamily="2" charset="0"/>
              </a:rPr>
              <a:t>sauPtavasqaa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GaalavaNyaasaazI</a:t>
            </a:r>
            <a:r>
              <a:rPr lang="en-US" sz="4000" dirty="0" smtClean="0">
                <a:latin typeface="Shivaji01" pitchFamily="2" charset="0"/>
              </a:rPr>
              <a:t>.</a:t>
            </a:r>
            <a:br>
              <a:rPr lang="en-US" sz="4000" dirty="0" smtClean="0">
                <a:latin typeface="Shivaji01" pitchFamily="2" charset="0"/>
              </a:rPr>
            </a:br>
            <a:r>
              <a:rPr lang="en-US" sz="4000" dirty="0" smtClean="0">
                <a:latin typeface="Shivaji01" pitchFamily="2" charset="0"/>
              </a:rPr>
              <a:t>2.ibayaaNyaacaI ]</a:t>
            </a:r>
            <a:r>
              <a:rPr lang="en-US" sz="4000" dirty="0" err="1" smtClean="0">
                <a:latin typeface="Shivaji01" pitchFamily="2" charset="0"/>
              </a:rPr>
              <a:t>gavaNa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xamata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vaaZvaNyaasaazI</a:t>
            </a:r>
            <a:r>
              <a:rPr lang="en-US" sz="4000" dirty="0" smtClean="0">
                <a:latin typeface="Shivaji01" pitchFamily="2" charset="0"/>
              </a:rPr>
              <a:t> ,</a:t>
            </a:r>
            <a:br>
              <a:rPr lang="en-US" sz="4000" dirty="0" smtClean="0">
                <a:latin typeface="Shivaji01" pitchFamily="2" charset="0"/>
              </a:rPr>
            </a:br>
            <a:r>
              <a:rPr lang="en-US" sz="4000" dirty="0" smtClean="0">
                <a:latin typeface="Shivaji01" pitchFamily="2" charset="0"/>
              </a:rPr>
              <a:t>3.ijavaaNau </a:t>
            </a:r>
            <a:r>
              <a:rPr lang="en-US" sz="4000" dirty="0" err="1" smtClean="0">
                <a:latin typeface="Shivaji01" pitchFamily="2" charset="0"/>
              </a:rPr>
              <a:t>KtaMcaa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vaapr</a:t>
            </a:r>
            <a:r>
              <a:rPr lang="en-US" sz="4000" dirty="0" smtClean="0">
                <a:latin typeface="Shivaji01" pitchFamily="2" charset="0"/>
              </a:rPr>
              <a:t>. </a:t>
            </a:r>
            <a:br>
              <a:rPr lang="en-US" sz="4000" dirty="0" smtClean="0">
                <a:latin typeface="Shivaji01" pitchFamily="2" charset="0"/>
              </a:rPr>
            </a:br>
            <a:r>
              <a:rPr lang="en-US" sz="4000" dirty="0" smtClean="0">
                <a:latin typeface="Shivaji01" pitchFamily="2" charset="0"/>
              </a:rPr>
              <a:t>4.raoga </a:t>
            </a:r>
            <a:r>
              <a:rPr lang="en-US" sz="4000" dirty="0" err="1" smtClean="0">
                <a:latin typeface="Shivaji01" pitchFamily="2" charset="0"/>
              </a:rPr>
              <a:t>va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ikDIMpasaUna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ipkacaa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bacaava</a:t>
            </a:r>
            <a:r>
              <a:rPr lang="en-US" sz="4000" dirty="0" smtClean="0">
                <a:latin typeface="Shivaji01" pitchFamily="2" charset="0"/>
              </a:rPr>
              <a:t> </a:t>
            </a:r>
            <a:r>
              <a:rPr lang="en-US" sz="4000" dirty="0" err="1" smtClean="0">
                <a:latin typeface="Shivaji01" pitchFamily="2" charset="0"/>
              </a:rPr>
              <a:t>krNyaasaazI</a:t>
            </a:r>
            <a:r>
              <a:rPr lang="en-US" sz="4000" dirty="0" smtClean="0">
                <a:latin typeface="Shivaji01" pitchFamily="2" charset="0"/>
              </a:rPr>
              <a:t>.</a:t>
            </a:r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81000" y="381000"/>
            <a:ext cx="8382000" cy="601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800" dirty="0" err="1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ibaja</a:t>
            </a:r>
            <a:r>
              <a:rPr lang="en-US" sz="4800" dirty="0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 </a:t>
            </a:r>
            <a:r>
              <a:rPr lang="en-US" sz="4800" dirty="0" err="1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p`ik`yaocao</a:t>
            </a:r>
            <a:r>
              <a:rPr lang="en-US" sz="4800" dirty="0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 </a:t>
            </a:r>
            <a:r>
              <a:rPr lang="en-US" sz="4800" dirty="0" err="1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p`mauK</a:t>
            </a:r>
            <a:r>
              <a:rPr lang="en-US" sz="4800" dirty="0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 ]</a:t>
            </a:r>
            <a:r>
              <a:rPr lang="en-US" sz="4800" dirty="0" err="1">
                <a:solidFill>
                  <a:schemeClr val="bg2">
                    <a:lumMod val="25000"/>
                  </a:schemeClr>
                </a:solidFill>
                <a:latin typeface="Shivaji01" pitchFamily="2" charset="0"/>
              </a:rPr>
              <a:t>i_YT</a:t>
            </a:r>
            <a:endParaRPr lang="en-US" sz="4800" kern="0" dirty="0">
              <a:solidFill>
                <a:schemeClr val="bg2">
                  <a:lumMod val="25000"/>
                </a:schemeClr>
              </a:solidFill>
              <a:latin typeface="Shivaji01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838200"/>
          </a:xfrm>
        </p:spPr>
        <p:txBody>
          <a:bodyPr/>
          <a:lstStyle/>
          <a:p>
            <a:pPr marL="53975" algn="ctr" eaLnBrk="1" hangingPunct="1"/>
            <a:r>
              <a:rPr lang="en-US" dirty="0" err="1" smtClean="0">
                <a:solidFill>
                  <a:schemeClr val="bg1"/>
                </a:solidFill>
                <a:latin typeface="Shivaji01" pitchFamily="2" charset="0"/>
              </a:rPr>
              <a:t>ibajap`ik`yaosaazI</a:t>
            </a:r>
            <a:r>
              <a:rPr lang="en-US" dirty="0" smtClean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Shivaji01" pitchFamily="2" charset="0"/>
              </a:rPr>
              <a:t>AavaSyak</a:t>
            </a:r>
            <a:r>
              <a:rPr lang="en-US" dirty="0" smtClean="0">
                <a:solidFill>
                  <a:schemeClr val="bg1"/>
                </a:solidFill>
                <a:latin typeface="Shivaji01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Shivaji01" pitchFamily="2" charset="0"/>
              </a:rPr>
              <a:t>saaih%ya</a:t>
            </a:r>
            <a:endParaRPr lang="en-US" dirty="0" smtClean="0">
              <a:solidFill>
                <a:schemeClr val="bg1"/>
              </a:solidFill>
              <a:latin typeface="Shivaji01" pitchFamily="2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2057400"/>
            <a:ext cx="1371600" cy="2819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3200" dirty="0" err="1" smtClean="0">
                <a:solidFill>
                  <a:schemeClr val="tx1"/>
                </a:solidFill>
                <a:latin typeface="Shivaji01" pitchFamily="2" charset="0"/>
              </a:rPr>
              <a:t>Gamaolao</a:t>
            </a:r>
            <a:endParaRPr lang="en-US" sz="3200" dirty="0" smtClean="0">
              <a:solidFill>
                <a:schemeClr val="tx1"/>
              </a:solidFill>
              <a:latin typeface="Shivaji01" pitchFamily="2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200" dirty="0" err="1" smtClean="0">
                <a:solidFill>
                  <a:schemeClr val="tx1"/>
                </a:solidFill>
                <a:latin typeface="Shivaji01" pitchFamily="2" charset="0"/>
              </a:rPr>
              <a:t>hatmaaojao</a:t>
            </a:r>
            <a:endParaRPr lang="en-US" sz="3200" dirty="0" smtClean="0">
              <a:solidFill>
                <a:schemeClr val="tx1"/>
              </a:solidFill>
              <a:latin typeface="Shivaji01" pitchFamily="2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200" dirty="0" err="1" smtClean="0">
                <a:solidFill>
                  <a:schemeClr val="tx1"/>
                </a:solidFill>
                <a:latin typeface="Shivaji01" pitchFamily="2" charset="0"/>
              </a:rPr>
              <a:t>gaa^gala</a:t>
            </a:r>
            <a:endParaRPr lang="en-US" sz="3200" dirty="0" smtClean="0">
              <a:solidFill>
                <a:schemeClr val="tx1"/>
              </a:solidFill>
              <a:latin typeface="Shivaji01" pitchFamily="2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3200" dirty="0" err="1" smtClean="0">
                <a:solidFill>
                  <a:schemeClr val="tx1"/>
                </a:solidFill>
                <a:latin typeface="Shivaji01" pitchFamily="2" charset="0"/>
              </a:rPr>
              <a:t>maask</a:t>
            </a:r>
            <a:r>
              <a:rPr lang="en-US" sz="3200" dirty="0" smtClean="0">
                <a:solidFill>
                  <a:schemeClr val="tx1"/>
                </a:solidFill>
                <a:latin typeface="Shivaji01" pitchFamily="2" charset="0"/>
              </a:rPr>
              <a:t>,</a:t>
            </a:r>
          </a:p>
        </p:txBody>
      </p:sp>
      <p:pic>
        <p:nvPicPr>
          <p:cNvPr id="1331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286000"/>
            <a:ext cx="3405188" cy="3276600"/>
          </a:xfrm>
          <a:noFill/>
        </p:spPr>
      </p:pic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2514600" y="2057400"/>
            <a:ext cx="1295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err="1">
                <a:latin typeface="Shivaji01" pitchFamily="2" charset="0"/>
              </a:rPr>
              <a:t>paNaI</a:t>
            </a:r>
            <a:endParaRPr lang="en-US" sz="3200" dirty="0">
              <a:latin typeface="Shivaji01" pitchFamily="2" charset="0"/>
            </a:endParaRPr>
          </a:p>
          <a:p>
            <a:r>
              <a:rPr lang="en-US" sz="3200" dirty="0" err="1">
                <a:latin typeface="Shivaji01" pitchFamily="2" charset="0"/>
              </a:rPr>
              <a:t>AaOYaQa</a:t>
            </a:r>
            <a:endParaRPr lang="en-US" sz="3200" dirty="0">
              <a:latin typeface="Shivaji01" pitchFamily="2" charset="0"/>
            </a:endParaRPr>
          </a:p>
          <a:p>
            <a:r>
              <a:rPr lang="en-US" sz="3200" dirty="0" err="1">
                <a:latin typeface="Shivaji01" pitchFamily="2" charset="0"/>
              </a:rPr>
              <a:t>gaaoNapaT</a:t>
            </a:r>
            <a:endParaRPr lang="en-US" sz="3200" dirty="0">
              <a:latin typeface="Shivaji01" pitchFamily="2" charset="0"/>
            </a:endParaRPr>
          </a:p>
          <a:p>
            <a:r>
              <a:rPr lang="en-US" sz="3200" dirty="0" err="1" smtClean="0">
                <a:latin typeface="Shivaji01" pitchFamily="2" charset="0"/>
              </a:rPr>
              <a:t>gauL</a:t>
            </a:r>
            <a:endParaRPr lang="en-US" sz="3200" dirty="0" smtClean="0">
              <a:latin typeface="Shivaji01" pitchFamily="2" charset="0"/>
            </a:endParaRPr>
          </a:p>
          <a:p>
            <a:endParaRPr lang="en-US" sz="3200" dirty="0">
              <a:solidFill>
                <a:srgbClr val="F0EB90"/>
              </a:solidFill>
              <a:latin typeface="Shivaji01" pitchFamily="2" charset="0"/>
            </a:endParaRPr>
          </a:p>
          <a:p>
            <a:endParaRPr lang="en-IN" sz="3200" dirty="0">
              <a:latin typeface="Shivaji01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95600" y="1295400"/>
            <a:ext cx="3505200" cy="82232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ibayaaNyaacaI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sauPtavasqaa</a:t>
            </a:r>
            <a:endParaRPr lang="en-IN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057400"/>
            <a:ext cx="77724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vaatavarNaat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yaaogya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va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Anaukula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GaTk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Asatanaa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AMkurNaxama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ibayaa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$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jat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naahI.ASaa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ibayaaMcyaa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Avasqaolaa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sauPtavasqaa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mhNatat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.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vaogavaogaLyaa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ibayaMamaQyao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sauPtavasqaocaa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kalavaQaIcaa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vaogavaogaLa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Asatao.tao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kahI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idvasaapasauna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kahI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mahInyaaMpya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-Mt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Asau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Saktao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Shivaji01" pitchFamily="2" charset="0"/>
              </a:rPr>
              <a:t>.</a:t>
            </a:r>
            <a:endParaRPr lang="en-IN" sz="20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5600" y="3352800"/>
            <a:ext cx="3505200" cy="822325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sauPtavasqaocaI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 </a:t>
            </a:r>
            <a:r>
              <a:rPr lang="en-US" sz="3200" b="1" dirty="0" err="1">
                <a:solidFill>
                  <a:schemeClr val="accent4">
                    <a:lumMod val="75000"/>
                  </a:schemeClr>
                </a:solidFill>
                <a:latin typeface="Shivaji02" pitchFamily="2" charset="0"/>
              </a:rPr>
              <a:t>karNao</a:t>
            </a:r>
            <a:endParaRPr lang="en-IN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1000" y="4118789"/>
            <a:ext cx="85344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AutoNum type="arabicPeriod"/>
            </a:pPr>
            <a:r>
              <a:rPr lang="en-US" sz="2400" dirty="0" err="1">
                <a:latin typeface="Shivaji01" pitchFamily="2" charset="0"/>
              </a:rPr>
              <a:t>kahI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ibayaaMcao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AavarNa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kzINa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Asato.%yaamauLo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paNaI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va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Aa^i@sajana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iSa</a:t>
            </a:r>
            <a:r>
              <a:rPr lang="en-US" sz="2400" dirty="0">
                <a:latin typeface="Shivaji01" pitchFamily="2" charset="0"/>
              </a:rPr>
              <a:t>$ </a:t>
            </a:r>
            <a:r>
              <a:rPr lang="en-US" sz="2400" dirty="0" err="1">
                <a:latin typeface="Shivaji01" pitchFamily="2" charset="0"/>
              </a:rPr>
              <a:t>Sakt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naahI</a:t>
            </a:r>
            <a:r>
              <a:rPr lang="en-US" sz="2400" dirty="0">
                <a:latin typeface="Shivaji01" pitchFamily="2" charset="0"/>
              </a:rPr>
              <a:t>.</a:t>
            </a:r>
          </a:p>
          <a:p>
            <a:pPr>
              <a:buFontTx/>
              <a:buAutoNum type="arabicPeriod" startAt="2"/>
            </a:pPr>
            <a:r>
              <a:rPr lang="en-US" sz="2400" dirty="0" err="1">
                <a:latin typeface="Shivaji01" pitchFamily="2" charset="0"/>
              </a:rPr>
              <a:t>kahI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p@va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ibayaaMmaQaIla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baIjagaBa</a:t>
            </a:r>
            <a:r>
              <a:rPr lang="en-US" sz="2400" dirty="0">
                <a:latin typeface="Shivaji01" pitchFamily="2" charset="0"/>
              </a:rPr>
              <a:t>- </a:t>
            </a:r>
            <a:r>
              <a:rPr lang="en-US" sz="2400" dirty="0" err="1">
                <a:latin typeface="Shivaji01" pitchFamily="2" charset="0"/>
              </a:rPr>
              <a:t>puNa</a:t>
            </a:r>
            <a:r>
              <a:rPr lang="en-US" sz="2400" dirty="0">
                <a:latin typeface="Shivaji01" pitchFamily="2" charset="0"/>
              </a:rPr>
              <a:t>- </a:t>
            </a:r>
            <a:r>
              <a:rPr lang="en-US" sz="2400" dirty="0" err="1">
                <a:latin typeface="Shivaji01" pitchFamily="2" charset="0"/>
              </a:rPr>
              <a:t>vaaZlaolaa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nasatao</a:t>
            </a:r>
            <a:r>
              <a:rPr lang="en-US" sz="2400" dirty="0">
                <a:latin typeface="Shivaji01" pitchFamily="2" charset="0"/>
              </a:rPr>
              <a:t> %</a:t>
            </a:r>
            <a:r>
              <a:rPr lang="en-US" sz="2400" dirty="0" err="1">
                <a:latin typeface="Shivaji01" pitchFamily="2" charset="0"/>
              </a:rPr>
              <a:t>yaamauLo</a:t>
            </a:r>
            <a:r>
              <a:rPr lang="en-US" sz="2400" dirty="0">
                <a:latin typeface="Shivaji01" pitchFamily="2" charset="0"/>
              </a:rPr>
              <a:t> %</a:t>
            </a:r>
            <a:r>
              <a:rPr lang="en-US" sz="2400" dirty="0" err="1">
                <a:latin typeface="Shivaji01" pitchFamily="2" charset="0"/>
              </a:rPr>
              <a:t>yaaMcao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AMkurNa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naahI</a:t>
            </a:r>
            <a:r>
              <a:rPr lang="en-US" sz="2400" dirty="0">
                <a:latin typeface="Shivaji01" pitchFamily="2" charset="0"/>
              </a:rPr>
              <a:t>.</a:t>
            </a:r>
          </a:p>
          <a:p>
            <a:pPr>
              <a:buFontTx/>
              <a:buAutoNum type="arabicPeriod" startAt="2"/>
            </a:pPr>
            <a:r>
              <a:rPr lang="en-US" sz="2400" dirty="0" err="1">
                <a:latin typeface="Shivaji01" pitchFamily="2" charset="0"/>
              </a:rPr>
              <a:t>ibaT$T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saar#yaa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ibayaaMt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AMkurNa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raoQak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rasaayainak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d`vya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tyaar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haotat</a:t>
            </a:r>
            <a:r>
              <a:rPr lang="en-US" sz="2400" dirty="0">
                <a:latin typeface="Shivaji01" pitchFamily="2" charset="0"/>
              </a:rPr>
              <a:t>.</a:t>
            </a:r>
          </a:p>
          <a:p>
            <a:r>
              <a:rPr lang="en-US" sz="2400" dirty="0">
                <a:latin typeface="Shivaji01" pitchFamily="2" charset="0"/>
              </a:rPr>
              <a:t>   %</a:t>
            </a:r>
            <a:r>
              <a:rPr lang="en-US" sz="2400" dirty="0" err="1">
                <a:latin typeface="Shivaji01" pitchFamily="2" charset="0"/>
              </a:rPr>
              <a:t>yaamauLo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AMkurNa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p`ik`yaa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naahI</a:t>
            </a:r>
            <a:r>
              <a:rPr lang="en-US" sz="2400" dirty="0">
                <a:latin typeface="Shivaji01" pitchFamily="2" charset="0"/>
              </a:rPr>
              <a:t>.</a:t>
            </a:r>
          </a:p>
          <a:p>
            <a:r>
              <a:rPr lang="en-US" sz="2000" dirty="0">
                <a:solidFill>
                  <a:srgbClr val="FFFF00"/>
                </a:solidFill>
                <a:latin typeface="Shivaji01" pitchFamily="2" charset="0"/>
              </a:rPr>
              <a:t>   </a:t>
            </a:r>
            <a:r>
              <a:rPr lang="en-US" sz="2800" dirty="0">
                <a:latin typeface="Shivaji01" pitchFamily="2" charset="0"/>
              </a:rPr>
              <a:t>]</a:t>
            </a:r>
            <a:r>
              <a:rPr lang="en-US" sz="2800" dirty="0" err="1">
                <a:latin typeface="Shivaji01" pitchFamily="2" charset="0"/>
              </a:rPr>
              <a:t>da.kaOmaairna</a:t>
            </a:r>
            <a:r>
              <a:rPr lang="en-US" sz="2800" dirty="0">
                <a:latin typeface="Shivaji01" pitchFamily="2" charset="0"/>
              </a:rPr>
              <a:t> ho </a:t>
            </a:r>
            <a:r>
              <a:rPr lang="en-US" sz="2800" dirty="0" err="1">
                <a:latin typeface="Shivaji01" pitchFamily="2" charset="0"/>
              </a:rPr>
              <a:t>baIjaaMkurNaraoQak</a:t>
            </a:r>
            <a:r>
              <a:rPr lang="en-US" sz="2800" dirty="0">
                <a:latin typeface="Shivaji01" pitchFamily="2" charset="0"/>
              </a:rPr>
              <a:t> </a:t>
            </a:r>
            <a:r>
              <a:rPr lang="en-US" sz="2800" dirty="0" err="1">
                <a:latin typeface="Shivaji01" pitchFamily="2" charset="0"/>
              </a:rPr>
              <a:t>d`vya</a:t>
            </a:r>
            <a:r>
              <a:rPr lang="en-US" sz="2800" dirty="0">
                <a:latin typeface="Shivaji01" pitchFamily="2" charset="0"/>
              </a:rPr>
              <a:t> </a:t>
            </a:r>
            <a:r>
              <a:rPr lang="en-US" sz="2800" dirty="0" err="1">
                <a:latin typeface="Shivaji01" pitchFamily="2" charset="0"/>
              </a:rPr>
              <a:t>ibayaaMmaQyao</a:t>
            </a:r>
            <a:r>
              <a:rPr lang="en-US" sz="2800" dirty="0">
                <a:latin typeface="Shivaji01" pitchFamily="2" charset="0"/>
              </a:rPr>
              <a:t> </a:t>
            </a:r>
            <a:r>
              <a:rPr lang="en-US" sz="2800" dirty="0" err="1">
                <a:latin typeface="Shivaji01" pitchFamily="2" charset="0"/>
              </a:rPr>
              <a:t>AaZLto</a:t>
            </a:r>
            <a:r>
              <a:rPr lang="en-US" sz="2800" dirty="0">
                <a:latin typeface="Shivaji01" pitchFamily="2" charset="0"/>
              </a:rPr>
              <a:t>.</a:t>
            </a:r>
          </a:p>
          <a:p>
            <a:endParaRPr lang="en-US" sz="2400" dirty="0">
              <a:latin typeface="Shivaji01" pitchFamily="2" charset="0"/>
            </a:endParaRPr>
          </a:p>
          <a:p>
            <a:endParaRPr lang="en-IN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50000"/>
              </a:spcBef>
            </a:pPr>
            <a:endParaRPr lang="en-US" sz="2400" b="1">
              <a:latin typeface="Times New Roman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81000" y="1524000"/>
            <a:ext cx="84582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sz="2000" b="1" u="sng" dirty="0">
              <a:latin typeface="Shivaji02" pitchFamily="2" charset="0"/>
            </a:endParaRPr>
          </a:p>
          <a:p>
            <a:pPr marL="457200" indent="-457200">
              <a:defRPr/>
            </a:pPr>
            <a:r>
              <a:rPr lang="en-US" sz="2400" b="1" u="sng" dirty="0" err="1">
                <a:latin typeface="Shivaji02" pitchFamily="2" charset="0"/>
              </a:rPr>
              <a:t>ibayaaNyaacao</a:t>
            </a:r>
            <a:r>
              <a:rPr lang="en-US" sz="2400" b="1" u="sng" dirty="0">
                <a:latin typeface="Shivaji02" pitchFamily="2" charset="0"/>
              </a:rPr>
              <a:t> </a:t>
            </a:r>
            <a:r>
              <a:rPr lang="en-US" sz="2400" b="1" u="sng" dirty="0" err="1">
                <a:latin typeface="Shivaji02" pitchFamily="2" charset="0"/>
              </a:rPr>
              <a:t>kvaca</a:t>
            </a:r>
            <a:r>
              <a:rPr lang="en-US" sz="2400" b="1" u="sng" dirty="0">
                <a:latin typeface="Shivaji02" pitchFamily="2" charset="0"/>
              </a:rPr>
              <a:t> </a:t>
            </a:r>
            <a:r>
              <a:rPr lang="en-US" sz="2400" b="1" u="sng" dirty="0" err="1">
                <a:latin typeface="Shivaji02" pitchFamily="2" charset="0"/>
              </a:rPr>
              <a:t>GaasaNao</a:t>
            </a:r>
            <a:r>
              <a:rPr lang="en-US" sz="24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400" dirty="0">
                <a:latin typeface="Shivaji02" pitchFamily="2" charset="0"/>
              </a:rPr>
              <a:t>                           </a:t>
            </a:r>
            <a:r>
              <a:rPr lang="en-US" sz="2400" dirty="0" err="1">
                <a:latin typeface="Shivaji01" pitchFamily="2" charset="0"/>
              </a:rPr>
              <a:t>kahI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ibayaaMcao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kvaca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Kup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TNak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ikMvaa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jaaD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AsalyaamauLo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ibayaaMt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paNaI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va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Aa^i@sajana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kahIca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iSart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AaiNa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ibayaaMcao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AMkurNa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naahI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ASaa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KDbaDIt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</a:t>
            </a:r>
            <a:r>
              <a:rPr lang="en-US" sz="2400" dirty="0" err="1">
                <a:latin typeface="Shivaji01"/>
              </a:rPr>
              <a:t>RzBaagaavar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GaasalyaamauLo</a:t>
            </a:r>
            <a:r>
              <a:rPr lang="en-US" sz="2400" dirty="0">
                <a:latin typeface="Shivaji01"/>
              </a:rPr>
              <a:t> %</a:t>
            </a:r>
            <a:r>
              <a:rPr lang="en-US" sz="2400" dirty="0" err="1">
                <a:latin typeface="Shivaji01"/>
              </a:rPr>
              <a:t>yaa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izsauL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haotat.yaamauLo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baI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maQyao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paNaI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SaaoYalao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jaato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va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baIjaaMkurNaalaa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madt</a:t>
            </a:r>
            <a:r>
              <a:rPr lang="en-US" sz="2400" dirty="0">
                <a:latin typeface="Shivaji01"/>
              </a:rPr>
              <a:t> </a:t>
            </a:r>
            <a:r>
              <a:rPr lang="en-US" sz="2400" dirty="0" err="1">
                <a:latin typeface="Shivaji01"/>
              </a:rPr>
              <a:t>haoto</a:t>
            </a:r>
            <a:r>
              <a:rPr lang="en-US" sz="2400" dirty="0">
                <a:latin typeface="Shivaji01"/>
              </a:rPr>
              <a:t>.]</a:t>
            </a:r>
            <a:r>
              <a:rPr lang="en-US" sz="2400" dirty="0" err="1">
                <a:latin typeface="Shivaji01"/>
              </a:rPr>
              <a:t>da</a:t>
            </a:r>
            <a:r>
              <a:rPr lang="en-US" sz="2400" dirty="0">
                <a:latin typeface="Shivaji01"/>
              </a:rPr>
              <a:t> : 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krTaolaI</a:t>
            </a:r>
            <a:r>
              <a:rPr lang="en-US" sz="2400" dirty="0">
                <a:latin typeface="Shivaji01" pitchFamily="2" charset="0"/>
              </a:rPr>
              <a:t> ,</a:t>
            </a:r>
            <a:r>
              <a:rPr lang="en-US" sz="2400" dirty="0" err="1">
                <a:latin typeface="Shivaji01" pitchFamily="2" charset="0"/>
              </a:rPr>
              <a:t>baaor</a:t>
            </a:r>
            <a:r>
              <a:rPr lang="en-US" sz="2400" dirty="0">
                <a:latin typeface="Shivaji01" pitchFamily="2" charset="0"/>
              </a:rPr>
              <a:t> ,</a:t>
            </a:r>
            <a:r>
              <a:rPr lang="en-US" sz="2400" dirty="0" err="1">
                <a:latin typeface="Shivaji01" pitchFamily="2" charset="0"/>
              </a:rPr>
              <a:t>icaMca</a:t>
            </a:r>
            <a:r>
              <a:rPr lang="en-US" sz="2400" dirty="0" smtClean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sz="2400" dirty="0">
              <a:latin typeface="Shivaji01" pitchFamily="2" charset="0"/>
            </a:endParaRPr>
          </a:p>
          <a:p>
            <a:pPr marL="457200" indent="-457200">
              <a:defRPr/>
            </a:pPr>
            <a:r>
              <a:rPr lang="en-US" sz="2400" b="1" u="sng" dirty="0" smtClean="0">
                <a:latin typeface="Shivaji02" pitchFamily="2" charset="0"/>
              </a:rPr>
              <a:t> </a:t>
            </a:r>
            <a:r>
              <a:rPr lang="en-US" sz="2400" b="1" u="sng" dirty="0" err="1">
                <a:latin typeface="Shivaji02" pitchFamily="2" charset="0"/>
              </a:rPr>
              <a:t>ibayaaNao</a:t>
            </a:r>
            <a:r>
              <a:rPr lang="en-US" sz="2400" b="1" u="sng" dirty="0">
                <a:latin typeface="Shivaji02" pitchFamily="2" charset="0"/>
              </a:rPr>
              <a:t> </a:t>
            </a:r>
            <a:r>
              <a:rPr lang="en-US" sz="2400" b="1" u="sng" dirty="0" err="1">
                <a:latin typeface="Shivaji02" pitchFamily="2" charset="0"/>
              </a:rPr>
              <a:t>paNyaat</a:t>
            </a:r>
            <a:r>
              <a:rPr lang="en-US" sz="2400" b="1" u="sng" dirty="0">
                <a:latin typeface="Shivaji02" pitchFamily="2" charset="0"/>
              </a:rPr>
              <a:t> </a:t>
            </a:r>
            <a:r>
              <a:rPr lang="en-US" sz="2400" b="1" u="sng" dirty="0" err="1">
                <a:latin typeface="Shivaji02" pitchFamily="2" charset="0"/>
              </a:rPr>
              <a:t>iBajavaNao</a:t>
            </a:r>
            <a:r>
              <a:rPr lang="en-US" sz="24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400" dirty="0">
                <a:latin typeface="Shivaji02" pitchFamily="2" charset="0"/>
              </a:rPr>
              <a:t>                           </a:t>
            </a:r>
            <a:r>
              <a:rPr lang="en-US" sz="2400" dirty="0" err="1">
                <a:latin typeface="Shivaji01" pitchFamily="2" charset="0"/>
              </a:rPr>
              <a:t>baI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paNyaat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iBajaivalyaamauLo</a:t>
            </a:r>
            <a:r>
              <a:rPr lang="en-US" sz="2400" dirty="0">
                <a:latin typeface="Shivaji01" pitchFamily="2" charset="0"/>
              </a:rPr>
              <a:t> %</a:t>
            </a:r>
            <a:r>
              <a:rPr lang="en-US" sz="2400" dirty="0" err="1">
                <a:latin typeface="Shivaji01" pitchFamily="2" charset="0"/>
              </a:rPr>
              <a:t>yaavarIla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kvaca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narma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pDto.tsaoca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ibayaaNyaat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Asalaolao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AMkurNa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ivaraoQak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rsaayana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paNyaat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ivarGaLuna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baahor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pDto</a:t>
            </a:r>
            <a:r>
              <a:rPr lang="en-US" sz="2400" dirty="0">
                <a:latin typeface="Shivaji01" pitchFamily="2" charset="0"/>
              </a:rPr>
              <a:t> %</a:t>
            </a:r>
            <a:r>
              <a:rPr lang="en-US" sz="2400" dirty="0" err="1">
                <a:latin typeface="Shivaji01" pitchFamily="2" charset="0"/>
              </a:rPr>
              <a:t>yaamauLo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ibayaaMcao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AMkurNa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lavakrca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haoNyaasa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madt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haoto</a:t>
            </a:r>
            <a:r>
              <a:rPr lang="en-US" sz="2400" dirty="0">
                <a:latin typeface="Shivaji01" pitchFamily="2" charset="0"/>
              </a:rPr>
              <a:t>. ]</a:t>
            </a:r>
            <a:r>
              <a:rPr lang="en-US" sz="2400" dirty="0" err="1">
                <a:latin typeface="Shivaji01" pitchFamily="2" charset="0"/>
              </a:rPr>
              <a:t>da</a:t>
            </a:r>
            <a:r>
              <a:rPr lang="en-US" sz="2400" dirty="0">
                <a:latin typeface="Shivaji01" pitchFamily="2" charset="0"/>
              </a:rPr>
              <a:t>. </a:t>
            </a:r>
            <a:r>
              <a:rPr lang="en-US" sz="2400" dirty="0" err="1">
                <a:latin typeface="Shivaji01" pitchFamily="2" charset="0"/>
              </a:rPr>
              <a:t>kakDIvagaI-ya</a:t>
            </a:r>
            <a:r>
              <a:rPr lang="en-US" sz="2400" dirty="0">
                <a:latin typeface="Shivaji01" pitchFamily="2" charset="0"/>
              </a:rPr>
              <a:t> </a:t>
            </a:r>
            <a:r>
              <a:rPr lang="en-US" sz="2400" dirty="0" err="1">
                <a:latin typeface="Shivaji01" pitchFamily="2" charset="0"/>
              </a:rPr>
              <a:t>Baajyaa</a:t>
            </a:r>
            <a:r>
              <a:rPr lang="en-US" sz="2400" dirty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sz="2200" dirty="0">
              <a:latin typeface="Shivaji01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609600"/>
            <a:ext cx="5562600" cy="64918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ibayaaNao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sauPtavasqaot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400" b="1" dirty="0" err="1" smtClean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GaalavaNyaasaaTI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kravayaacaI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p`ik`yaa</a:t>
            </a:r>
            <a:endParaRPr lang="en-IN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381000" y="1752600"/>
            <a:ext cx="82296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en-US" sz="2400" b="1" u="sng" dirty="0" err="1" smtClean="0">
                <a:latin typeface="Shivaji02" pitchFamily="2" charset="0"/>
              </a:rPr>
              <a:t>Aamlaacaa</a:t>
            </a:r>
            <a:r>
              <a:rPr lang="en-US" sz="2400" b="1" u="sng" dirty="0" smtClean="0">
                <a:latin typeface="Shivaji02" pitchFamily="2" charset="0"/>
              </a:rPr>
              <a:t> </a:t>
            </a:r>
            <a:r>
              <a:rPr lang="en-US" sz="2400" b="1" u="sng" dirty="0" err="1" smtClean="0">
                <a:latin typeface="Shivaji02" pitchFamily="2" charset="0"/>
              </a:rPr>
              <a:t>vaapr</a:t>
            </a:r>
            <a:r>
              <a:rPr lang="en-US" sz="2400" b="1" u="sng" dirty="0" smtClean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400" dirty="0" smtClean="0">
                <a:latin typeface="Shivaji02" pitchFamily="2" charset="0"/>
              </a:rPr>
              <a:t>                   </a:t>
            </a:r>
            <a:r>
              <a:rPr lang="en-US" sz="2400" dirty="0" err="1" smtClean="0">
                <a:latin typeface="Shivaji01" pitchFamily="2" charset="0"/>
              </a:rPr>
              <a:t>ibayaaNao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tIva</a:t>
            </a:r>
            <a:r>
              <a:rPr lang="en-US" sz="2400" dirty="0" smtClean="0">
                <a:latin typeface="Shivaji01" pitchFamily="2" charset="0"/>
              </a:rPr>
              <a:t>` </a:t>
            </a:r>
            <a:r>
              <a:rPr lang="en-US" sz="2400" dirty="0" err="1" smtClean="0">
                <a:latin typeface="Shivaji01" pitchFamily="2" charset="0"/>
              </a:rPr>
              <a:t>Aamlaat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qaaoDa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vaoL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bauDvauna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kaZlyaasa</a:t>
            </a:r>
            <a:r>
              <a:rPr lang="en-US" sz="2400" dirty="0" smtClean="0">
                <a:latin typeface="Shivaji01" pitchFamily="2" charset="0"/>
              </a:rPr>
              <a:t> %</a:t>
            </a:r>
            <a:r>
              <a:rPr lang="en-US" sz="2400" dirty="0" err="1" smtClean="0">
                <a:latin typeface="Shivaji01" pitchFamily="2" charset="0"/>
              </a:rPr>
              <a:t>yaacao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kzINa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kvaca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narma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pDuna</a:t>
            </a:r>
            <a:r>
              <a:rPr lang="en-US" sz="2400" dirty="0" smtClean="0">
                <a:latin typeface="Shivaji01" pitchFamily="2" charset="0"/>
              </a:rPr>
              <a:t> %</a:t>
            </a:r>
            <a:r>
              <a:rPr lang="en-US" sz="2400" dirty="0" err="1" smtClean="0">
                <a:latin typeface="Shivaji01" pitchFamily="2" charset="0"/>
              </a:rPr>
              <a:t>yaat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paNaI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SaaoYaNyaasa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madt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haoto.yaakrIta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itva</a:t>
            </a:r>
            <a:r>
              <a:rPr lang="en-US" sz="2400" dirty="0" smtClean="0">
                <a:latin typeface="Shivaji01" pitchFamily="2" charset="0"/>
              </a:rPr>
              <a:t>` </a:t>
            </a:r>
            <a:r>
              <a:rPr lang="en-US" sz="2400" dirty="0" err="1" smtClean="0">
                <a:latin typeface="Shivaji01" pitchFamily="2" charset="0"/>
              </a:rPr>
              <a:t>salFyaurIk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A^isaDcaa</a:t>
            </a:r>
            <a:r>
              <a:rPr lang="en-US" sz="2400" dirty="0" smtClean="0">
                <a:latin typeface="Shivaji01" pitchFamily="2" charset="0"/>
              </a:rPr>
              <a:t> ]</a:t>
            </a:r>
            <a:r>
              <a:rPr lang="en-US" sz="2400" dirty="0" err="1" smtClean="0">
                <a:latin typeface="Shivaji01" pitchFamily="2" charset="0"/>
              </a:rPr>
              <a:t>pyaaoga</a:t>
            </a:r>
            <a:r>
              <a:rPr lang="en-US" sz="2400" dirty="0" smtClean="0">
                <a:latin typeface="Shivaji01" pitchFamily="2" charset="0"/>
              </a:rPr>
              <a:t> krtat.yaa </a:t>
            </a:r>
            <a:r>
              <a:rPr lang="en-US" sz="2400" dirty="0" err="1" smtClean="0">
                <a:latin typeface="Shivaji01" pitchFamily="2" charset="0"/>
              </a:rPr>
              <a:t>Aamlaat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ibayaaNao</a:t>
            </a:r>
            <a:r>
              <a:rPr lang="en-US" sz="2400" dirty="0" smtClean="0">
                <a:latin typeface="Shivaji01" pitchFamily="2" charset="0"/>
              </a:rPr>
              <a:t> 1 to 2 </a:t>
            </a:r>
            <a:r>
              <a:rPr lang="en-US" sz="2400" dirty="0" err="1" smtClean="0">
                <a:latin typeface="Shivaji01" pitchFamily="2" charset="0"/>
              </a:rPr>
              <a:t>imanaITo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bauDvauna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kaZavao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yaa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p`ik`yaonaMtr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ibayaaNao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vaah%yaa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paNyaat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svacC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Qauvauna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poravao</a:t>
            </a:r>
            <a:r>
              <a:rPr lang="en-US" sz="2400" dirty="0" smtClean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sz="2400" dirty="0" smtClean="0">
              <a:latin typeface="Shivaji01" pitchFamily="2" charset="0"/>
            </a:endParaRPr>
          </a:p>
          <a:p>
            <a:pPr marL="457200" indent="-457200">
              <a:defRPr/>
            </a:pPr>
            <a:r>
              <a:rPr lang="en-US" sz="2400" b="1" u="sng" dirty="0" err="1" smtClean="0">
                <a:latin typeface="Shivaji02" pitchFamily="2" charset="0"/>
              </a:rPr>
              <a:t>AtI</a:t>
            </a:r>
            <a:r>
              <a:rPr lang="en-US" sz="2400" b="1" u="sng" dirty="0" smtClean="0">
                <a:latin typeface="Shivaji02" pitchFamily="2" charset="0"/>
              </a:rPr>
              <a:t> </a:t>
            </a:r>
            <a:r>
              <a:rPr lang="en-US" sz="2400" b="1" u="sng" dirty="0" err="1" smtClean="0">
                <a:latin typeface="Shivaji02" pitchFamily="2" charset="0"/>
              </a:rPr>
              <a:t>qaMD</a:t>
            </a:r>
            <a:r>
              <a:rPr lang="en-US" sz="2400" b="1" u="sng" dirty="0" smtClean="0">
                <a:latin typeface="Shivaji02" pitchFamily="2" charset="0"/>
              </a:rPr>
              <a:t> </a:t>
            </a:r>
            <a:r>
              <a:rPr lang="en-US" sz="2400" b="1" u="sng" dirty="0" err="1" smtClean="0">
                <a:latin typeface="Shivaji02" pitchFamily="2" charset="0"/>
              </a:rPr>
              <a:t>jalap`ik`yaa</a:t>
            </a:r>
            <a:r>
              <a:rPr lang="en-US" sz="2400" b="1" u="sng" dirty="0" smtClean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400" dirty="0" smtClean="0">
                <a:latin typeface="Shivaji02" pitchFamily="2" charset="0"/>
              </a:rPr>
              <a:t>                    </a:t>
            </a:r>
            <a:r>
              <a:rPr lang="en-US" sz="2400" dirty="0" err="1" smtClean="0">
                <a:latin typeface="Shivaji01" pitchFamily="2" charset="0"/>
              </a:rPr>
              <a:t>kahI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ibayaaMnaa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Aaolasar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pNa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AtI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qaMD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tapmaana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idlao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Asata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AMkurNa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eksaarKo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AaiNa</a:t>
            </a:r>
            <a:r>
              <a:rPr lang="en-US" sz="2400" dirty="0" smtClean="0">
                <a:latin typeface="Shivaji01" pitchFamily="2" charset="0"/>
              </a:rPr>
              <a:t> </a:t>
            </a:r>
            <a:r>
              <a:rPr lang="en-US" sz="2400" dirty="0" err="1" smtClean="0">
                <a:latin typeface="Shivaji01" pitchFamily="2" charset="0"/>
              </a:rPr>
              <a:t>lavakr</a:t>
            </a:r>
            <a:r>
              <a:rPr lang="en-US" sz="2400" dirty="0" smtClean="0">
                <a:latin typeface="Shivaji01" pitchFamily="2" charset="0"/>
              </a:rPr>
              <a:t> haoto.yaa    </a:t>
            </a:r>
          </a:p>
          <a:p>
            <a:pPr marL="457200" indent="-457200">
              <a:defRPr/>
            </a:pPr>
            <a:r>
              <a:rPr lang="en-US" sz="2400" dirty="0" smtClean="0">
                <a:latin typeface="Shivaji01" pitchFamily="2" charset="0"/>
              </a:rPr>
              <a:t>       </a:t>
            </a:r>
            <a:r>
              <a:rPr lang="en-US" sz="2400" dirty="0" err="1" smtClean="0">
                <a:latin typeface="Shivaji01" pitchFamily="2" charset="0"/>
              </a:rPr>
              <a:t>p</a:t>
            </a:r>
            <a:r>
              <a:rPr lang="en-US" sz="2400" dirty="0" err="1" smtClean="0">
                <a:latin typeface="Shivaji01"/>
              </a:rPr>
              <a:t>wtIt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baI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paNyaat</a:t>
            </a:r>
            <a:r>
              <a:rPr lang="en-US" sz="2400" dirty="0" smtClean="0">
                <a:latin typeface="Shivaji01"/>
              </a:rPr>
              <a:t> 12 to 24 </a:t>
            </a:r>
            <a:r>
              <a:rPr lang="en-US" sz="2400" dirty="0" err="1" smtClean="0">
                <a:latin typeface="Shivaji01"/>
              </a:rPr>
              <a:t>tasa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iBajavatat.naMtr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Aaolasar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rotI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ikMvaa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SaovaaL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yaaMcyaa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maaQyamaat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baI</a:t>
            </a:r>
            <a:r>
              <a:rPr lang="en-US" sz="2400" dirty="0" smtClean="0">
                <a:latin typeface="Shivaji01"/>
              </a:rPr>
              <a:t>  </a:t>
            </a:r>
            <a:r>
              <a:rPr lang="en-US" sz="2400" dirty="0" err="1" smtClean="0">
                <a:latin typeface="Shivaji01"/>
              </a:rPr>
              <a:t>po$na</a:t>
            </a:r>
            <a:r>
              <a:rPr lang="en-US" sz="2400" dirty="0" smtClean="0">
                <a:latin typeface="Shivaji01"/>
              </a:rPr>
              <a:t> to 10 M </a:t>
            </a:r>
            <a:r>
              <a:rPr lang="en-US" sz="2400" dirty="0" err="1" smtClean="0">
                <a:latin typeface="Shivaji01"/>
              </a:rPr>
              <a:t>sao.tapmaanaasa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zovatat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va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puNa</a:t>
            </a:r>
            <a:r>
              <a:rPr lang="en-US" sz="2400" dirty="0" smtClean="0">
                <a:latin typeface="Shivaji01"/>
              </a:rPr>
              <a:t>- </a:t>
            </a:r>
            <a:r>
              <a:rPr lang="en-US" sz="2400" dirty="0" err="1" smtClean="0">
                <a:latin typeface="Shivaji01"/>
              </a:rPr>
              <a:t>saukvalyaanaMtr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porNaIsaazI</a:t>
            </a:r>
            <a:r>
              <a:rPr lang="en-US" sz="2400" dirty="0" smtClean="0">
                <a:latin typeface="Shivaji01"/>
              </a:rPr>
              <a:t> </a:t>
            </a:r>
            <a:r>
              <a:rPr lang="en-US" sz="2400" dirty="0" err="1" smtClean="0">
                <a:latin typeface="Shivaji01"/>
              </a:rPr>
              <a:t>vaaprtat</a:t>
            </a:r>
            <a:r>
              <a:rPr lang="en-US" sz="2400" dirty="0" smtClean="0">
                <a:latin typeface="Shivaji01"/>
              </a:rPr>
              <a:t>.</a:t>
            </a:r>
          </a:p>
          <a:p>
            <a:pPr marL="457200" indent="-457200">
              <a:defRPr/>
            </a:pPr>
            <a:endParaRPr lang="en-US" sz="2400" dirty="0" smtClean="0">
              <a:latin typeface="Shivaji01" pitchFamily="2" charset="0"/>
            </a:endParaRPr>
          </a:p>
          <a:p>
            <a:pPr marL="457200" indent="-457200">
              <a:defRPr/>
            </a:pPr>
            <a:endParaRPr lang="en-US" dirty="0" smtClean="0">
              <a:latin typeface="Shivaji01" pitchFamily="2" charset="0"/>
            </a:endParaRPr>
          </a:p>
          <a:p>
            <a:pPr marL="457200" indent="-457200">
              <a:defRPr/>
            </a:pPr>
            <a:endParaRPr lang="en-US" dirty="0" smtClean="0">
              <a:latin typeface="Shivaji01" pitchFamily="2" charset="0"/>
            </a:endParaRPr>
          </a:p>
          <a:p>
            <a:pPr marL="457200" indent="-457200">
              <a:defRPr/>
            </a:pPr>
            <a:endParaRPr lang="en-US" dirty="0" smtClean="0">
              <a:latin typeface="Shivaji01" pitchFamily="2" charset="0"/>
            </a:endParaRPr>
          </a:p>
          <a:p>
            <a:pPr marL="457200" indent="-457200">
              <a:defRPr/>
            </a:pPr>
            <a:endParaRPr lang="en-US" dirty="0" smtClean="0">
              <a:latin typeface="Shivaji01" pitchFamily="2" charset="0"/>
            </a:endParaRPr>
          </a:p>
          <a:p>
            <a:pPr marL="457200" indent="-457200">
              <a:defRPr/>
            </a:pP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381000" y="1600200"/>
            <a:ext cx="8458200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sz="2000" b="1" u="sng" dirty="0" err="1" smtClean="0">
                <a:latin typeface="Shivaji02" pitchFamily="2" charset="0"/>
              </a:rPr>
              <a:t>rsaayanao</a:t>
            </a:r>
            <a:r>
              <a:rPr lang="en-US" sz="2000" b="1" u="sng" dirty="0" smtClean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AaiNa</a:t>
            </a:r>
            <a:r>
              <a:rPr lang="en-US" sz="2000" b="1" u="sng" dirty="0">
                <a:latin typeface="Shivaji02" pitchFamily="2" charset="0"/>
              </a:rPr>
              <a:t> </a:t>
            </a:r>
            <a:r>
              <a:rPr lang="en-US" sz="2000" b="1" u="sng" dirty="0" err="1" smtClean="0">
                <a:latin typeface="Shivaji02" pitchFamily="2" charset="0"/>
              </a:rPr>
              <a:t>saMjaIvakaMcaa</a:t>
            </a:r>
            <a:r>
              <a:rPr lang="en-US" sz="2000" b="1" u="sng" dirty="0" smtClean="0">
                <a:latin typeface="Shivaji02" pitchFamily="2" charset="0"/>
              </a:rPr>
              <a:t> </a:t>
            </a:r>
            <a:r>
              <a:rPr lang="en-US" sz="2000" b="1" u="sng" dirty="0" err="1">
                <a:latin typeface="Shivaji02" pitchFamily="2" charset="0"/>
              </a:rPr>
              <a:t>vaapr</a:t>
            </a:r>
            <a:r>
              <a:rPr lang="en-US" sz="2000" b="1" u="sng" dirty="0">
                <a:latin typeface="Shivaji02" pitchFamily="2" charset="0"/>
              </a:rPr>
              <a:t> : </a:t>
            </a:r>
          </a:p>
          <a:p>
            <a:pPr marL="457200" indent="-457200">
              <a:defRPr/>
            </a:pPr>
            <a:r>
              <a:rPr lang="en-US" sz="2000" dirty="0" smtClean="0">
                <a:latin typeface="Shivaji01"/>
              </a:rPr>
              <a:t>      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ibayaaNyaacaI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sauPtavasqaa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GaalavaNyaasaazI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puZIla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rsaayanao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saMjaIvakaMcaa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vaapr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Shivaji01"/>
              </a:rPr>
              <a:t>krtat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Shivaji01"/>
              </a:rPr>
              <a:t>.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000" b="1" dirty="0" err="1" smtClean="0">
                <a:latin typeface="Shivaji01"/>
              </a:rPr>
              <a:t>paoT^iSayama</a:t>
            </a:r>
            <a:r>
              <a:rPr lang="en-US" sz="2000" b="1" dirty="0" smtClean="0">
                <a:latin typeface="Shivaji01"/>
              </a:rPr>
              <a:t> </a:t>
            </a:r>
            <a:r>
              <a:rPr lang="en-US" sz="2000" b="1" dirty="0" err="1">
                <a:latin typeface="Shivaji01"/>
              </a:rPr>
              <a:t>naayaT</a:t>
            </a:r>
            <a:r>
              <a:rPr lang="en-US" sz="2000" b="1" dirty="0">
                <a:latin typeface="Shivaji01"/>
              </a:rPr>
              <a:t>/</a:t>
            </a:r>
            <a:r>
              <a:rPr lang="en-US" sz="2000" b="1" dirty="0" err="1">
                <a:latin typeface="Shivaji01"/>
              </a:rPr>
              <a:t>oT</a:t>
            </a:r>
            <a:r>
              <a:rPr lang="en-US" sz="2000" b="1" dirty="0">
                <a:latin typeface="Shivaji01"/>
              </a:rPr>
              <a:t>  : </a:t>
            </a:r>
            <a:r>
              <a:rPr lang="en-US" sz="2000" dirty="0" err="1">
                <a:latin typeface="Shivaji01" pitchFamily="2" charset="0"/>
              </a:rPr>
              <a:t>sauPtavasqaotIla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baI</a:t>
            </a:r>
            <a:r>
              <a:rPr lang="en-US" sz="2000" dirty="0">
                <a:latin typeface="Shivaji01" pitchFamily="2" charset="0"/>
              </a:rPr>
              <a:t>  0.2</a:t>
            </a:r>
            <a:r>
              <a:rPr lang="en-US" sz="2000" dirty="0">
                <a:latin typeface="+mj-lt"/>
              </a:rPr>
              <a:t> % </a:t>
            </a:r>
            <a:r>
              <a:rPr lang="en-US" sz="2000" dirty="0" err="1">
                <a:latin typeface="Shivaji01" pitchFamily="2" charset="0"/>
              </a:rPr>
              <a:t>paoT^iSayama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naayaT</a:t>
            </a:r>
            <a:r>
              <a:rPr lang="en-US" sz="2000" dirty="0">
                <a:latin typeface="Shivaji01" pitchFamily="2" charset="0"/>
              </a:rPr>
              <a:t>/</a:t>
            </a:r>
            <a:r>
              <a:rPr lang="en-US" sz="2000" dirty="0" err="1">
                <a:latin typeface="Shivaji01" pitchFamily="2" charset="0"/>
              </a:rPr>
              <a:t>oTcyaa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d`avaNaat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iBajat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zovauna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naMtr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porNaIsaazI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vaapravao</a:t>
            </a:r>
            <a:r>
              <a:rPr lang="en-US" sz="2000" dirty="0" smtClean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sz="2000" dirty="0">
              <a:latin typeface="Shivaji01" pitchFamily="2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Shivaji01" pitchFamily="2" charset="0"/>
              </a:rPr>
              <a:t> </a:t>
            </a:r>
            <a:r>
              <a:rPr lang="en-US" sz="2000" b="1" dirty="0" err="1">
                <a:latin typeface="Shivaji01"/>
              </a:rPr>
              <a:t>ijabaroilak</a:t>
            </a:r>
            <a:r>
              <a:rPr lang="en-US" sz="2000" b="1" dirty="0">
                <a:latin typeface="Shivaji01"/>
              </a:rPr>
              <a:t> </a:t>
            </a:r>
            <a:r>
              <a:rPr lang="en-US" sz="2000" b="1" dirty="0" err="1">
                <a:latin typeface="Shivaji01"/>
              </a:rPr>
              <a:t>A^isaD</a:t>
            </a:r>
            <a:r>
              <a:rPr lang="en-US" sz="2000" b="1" dirty="0">
                <a:latin typeface="Shivaji01"/>
              </a:rPr>
              <a:t> : </a:t>
            </a:r>
            <a:r>
              <a:rPr lang="en-US" sz="2000" dirty="0" err="1">
                <a:latin typeface="Shivaji01" pitchFamily="2" charset="0"/>
              </a:rPr>
              <a:t>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saMjaIvakacao</a:t>
            </a:r>
            <a:r>
              <a:rPr lang="en-US" sz="2000" dirty="0">
                <a:latin typeface="Shivaji01" pitchFamily="2" charset="0"/>
              </a:rPr>
              <a:t> 100 to 500 </a:t>
            </a:r>
            <a:r>
              <a:rPr lang="en-US" sz="2000" dirty="0" err="1">
                <a:latin typeface="Shivaji01" pitchFamily="2" charset="0"/>
              </a:rPr>
              <a:t>pIpIema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tIva`tocao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d`avaNa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tyaar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k$na</a:t>
            </a:r>
            <a:r>
              <a:rPr lang="en-US" sz="2000" dirty="0">
                <a:latin typeface="Shivaji01" pitchFamily="2" charset="0"/>
              </a:rPr>
              <a:t> %</a:t>
            </a:r>
            <a:r>
              <a:rPr lang="en-US" sz="2000" dirty="0" err="1">
                <a:latin typeface="Shivaji01" pitchFamily="2" charset="0"/>
              </a:rPr>
              <a:t>yaat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iBajat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Gaalauna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porNaIsa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vaapravao</a:t>
            </a:r>
            <a:r>
              <a:rPr lang="en-US" sz="2000" dirty="0" smtClean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sz="2000" dirty="0">
              <a:latin typeface="Shivaji01" pitchFamily="2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000" b="1" dirty="0" err="1" smtClean="0">
                <a:latin typeface="Shivaji01"/>
              </a:rPr>
              <a:t>qaayaaoyaurIyaacaa</a:t>
            </a:r>
            <a:r>
              <a:rPr lang="en-US" sz="2000" b="1" dirty="0" smtClean="0">
                <a:latin typeface="Shivaji01"/>
              </a:rPr>
              <a:t> </a:t>
            </a:r>
            <a:r>
              <a:rPr lang="en-US" sz="2000" b="1" dirty="0" err="1">
                <a:latin typeface="Shivaji01"/>
              </a:rPr>
              <a:t>vaapr</a:t>
            </a:r>
            <a:r>
              <a:rPr lang="en-US" sz="2000" b="1" dirty="0">
                <a:latin typeface="Shivaji01"/>
              </a:rPr>
              <a:t> : </a:t>
            </a:r>
            <a:r>
              <a:rPr lang="en-US" sz="2000" dirty="0" err="1">
                <a:latin typeface="Shivaji01" pitchFamily="2" charset="0"/>
              </a:rPr>
              <a:t>jao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Aaolasar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qaMD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tapmaanaat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AMkurNaxama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pavato</a:t>
            </a:r>
            <a:r>
              <a:rPr lang="en-US" sz="2000" dirty="0">
                <a:latin typeface="Shivaji01" pitchFamily="2" charset="0"/>
              </a:rPr>
              <a:t> to </a:t>
            </a:r>
            <a:r>
              <a:rPr lang="en-US" sz="2000" dirty="0" err="1">
                <a:latin typeface="Shivaji01" pitchFamily="2" charset="0"/>
              </a:rPr>
              <a:t>baI</a:t>
            </a:r>
            <a:r>
              <a:rPr lang="en-US" sz="2000" dirty="0">
                <a:latin typeface="Shivaji01" pitchFamily="2" charset="0"/>
              </a:rPr>
              <a:t> 10 </a:t>
            </a:r>
            <a:r>
              <a:rPr lang="en-US" sz="2000" dirty="0" err="1">
                <a:latin typeface="Shivaji01" pitchFamily="2" charset="0"/>
              </a:rPr>
              <a:t>ila.paNyaat</a:t>
            </a:r>
            <a:r>
              <a:rPr lang="en-US" sz="2000" dirty="0">
                <a:latin typeface="Shivaji01" pitchFamily="2" charset="0"/>
              </a:rPr>
              <a:t> 50 to 300 </a:t>
            </a:r>
            <a:r>
              <a:rPr lang="en-US" sz="2000" dirty="0" err="1">
                <a:latin typeface="Shivaji01" pitchFamily="2" charset="0"/>
              </a:rPr>
              <a:t>ga`^ma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qaayaaoyaurIyaacyaa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smtClean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d`avaNaat</a:t>
            </a:r>
            <a:r>
              <a:rPr lang="en-US" sz="2000" dirty="0">
                <a:latin typeface="Shivaji01" pitchFamily="2" charset="0"/>
              </a:rPr>
              <a:t> 24 </a:t>
            </a:r>
            <a:r>
              <a:rPr lang="en-US" sz="2000" dirty="0" err="1">
                <a:latin typeface="Shivaji01" pitchFamily="2" charset="0"/>
              </a:rPr>
              <a:t>tasa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iBajat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zovaavao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naMtr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saaQyaa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paNyaanao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Qauvaavao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porNaIsa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vaapravao</a:t>
            </a:r>
            <a:r>
              <a:rPr lang="en-US" sz="2000" dirty="0" smtClean="0">
                <a:latin typeface="Shivaji01" pitchFamily="2" charset="0"/>
              </a:rPr>
              <a:t>.</a:t>
            </a:r>
          </a:p>
          <a:p>
            <a:pPr marL="457200" indent="-457200">
              <a:defRPr/>
            </a:pPr>
            <a:endParaRPr lang="en-US" sz="2000" dirty="0">
              <a:latin typeface="Shivaji01" pitchFamily="2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000" b="1" dirty="0" err="1" smtClean="0">
                <a:latin typeface="Shivaji01"/>
              </a:rPr>
              <a:t>saaoDIyama</a:t>
            </a:r>
            <a:r>
              <a:rPr lang="en-US" sz="2000" b="1" dirty="0" smtClean="0">
                <a:latin typeface="Shivaji01"/>
              </a:rPr>
              <a:t> </a:t>
            </a:r>
            <a:r>
              <a:rPr lang="en-US" sz="2000" b="1" dirty="0" err="1">
                <a:latin typeface="Shivaji01"/>
              </a:rPr>
              <a:t>hayapao@laaora</a:t>
            </a:r>
            <a:r>
              <a:rPr lang="en-US" sz="2000" b="1" dirty="0">
                <a:latin typeface="Shivaji01"/>
              </a:rPr>
              <a:t>[-</a:t>
            </a:r>
            <a:r>
              <a:rPr lang="en-US" sz="2000" b="1" dirty="0" err="1">
                <a:latin typeface="Shivaji01"/>
              </a:rPr>
              <a:t>Dcaa</a:t>
            </a:r>
            <a:r>
              <a:rPr lang="en-US" sz="2000" b="1" dirty="0">
                <a:latin typeface="Shivaji01"/>
              </a:rPr>
              <a:t> </a:t>
            </a:r>
            <a:r>
              <a:rPr lang="en-US" sz="2000" b="1" dirty="0" err="1">
                <a:latin typeface="Shivaji01"/>
              </a:rPr>
              <a:t>vaapr</a:t>
            </a:r>
            <a:r>
              <a:rPr lang="en-US" sz="2000" b="1" dirty="0">
                <a:latin typeface="Shivaji01"/>
              </a:rPr>
              <a:t> : </a:t>
            </a:r>
            <a:r>
              <a:rPr lang="en-US" sz="2000" dirty="0" err="1">
                <a:latin typeface="Shivaji01" pitchFamily="2" charset="0"/>
              </a:rPr>
              <a:t>sava-saaQaarNapNao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ek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Baaga</a:t>
            </a:r>
            <a:r>
              <a:rPr lang="en-US" sz="2000" b="1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saaoDIyama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hayapao@laaora</a:t>
            </a:r>
            <a:r>
              <a:rPr lang="en-US" sz="2000" dirty="0">
                <a:latin typeface="Shivaji01" pitchFamily="2" charset="0"/>
              </a:rPr>
              <a:t>[-D </a:t>
            </a:r>
            <a:r>
              <a:rPr lang="en-US" sz="2000" dirty="0" err="1">
                <a:latin typeface="Shivaji01" pitchFamily="2" charset="0"/>
              </a:rPr>
              <a:t>AaiNa</a:t>
            </a:r>
            <a:r>
              <a:rPr lang="en-US" sz="2000" dirty="0">
                <a:latin typeface="Shivaji01" pitchFamily="2" charset="0"/>
              </a:rPr>
              <a:t> 100 </a:t>
            </a:r>
            <a:r>
              <a:rPr lang="en-US" sz="2000" dirty="0" err="1">
                <a:latin typeface="Shivaji01" pitchFamily="2" charset="0"/>
              </a:rPr>
              <a:t>Baaga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paNaI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yaa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 smtClean="0">
                <a:latin typeface="Shivaji01" pitchFamily="2" charset="0"/>
              </a:rPr>
              <a:t>p`maaNaat</a:t>
            </a:r>
            <a:r>
              <a:rPr lang="en-US" sz="2000" dirty="0" smtClean="0">
                <a:latin typeface="Shivaji01" pitchFamily="2" charset="0"/>
              </a:rPr>
              <a:t> ho </a:t>
            </a:r>
            <a:r>
              <a:rPr lang="en-US" sz="2000" dirty="0" err="1" smtClean="0">
                <a:latin typeface="Shivaji01" pitchFamily="2" charset="0"/>
              </a:rPr>
              <a:t>d`avaNa</a:t>
            </a:r>
            <a:r>
              <a:rPr lang="en-US" sz="2000" dirty="0" smtClean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k$na</a:t>
            </a:r>
            <a:r>
              <a:rPr lang="en-US" sz="2000" dirty="0">
                <a:latin typeface="Shivaji01" pitchFamily="2" charset="0"/>
              </a:rPr>
              <a:t> %</a:t>
            </a:r>
            <a:r>
              <a:rPr lang="en-US" sz="2000" dirty="0" err="1">
                <a:latin typeface="Shivaji01" pitchFamily="2" charset="0"/>
              </a:rPr>
              <a:t>yaat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ibayaaNao</a:t>
            </a:r>
            <a:r>
              <a:rPr lang="en-US" sz="2000" dirty="0">
                <a:latin typeface="Shivaji01" pitchFamily="2" charset="0"/>
              </a:rPr>
              <a:t> </a:t>
            </a:r>
            <a:r>
              <a:rPr lang="en-US" sz="2000" dirty="0" err="1">
                <a:latin typeface="Shivaji01" pitchFamily="2" charset="0"/>
              </a:rPr>
              <a:t>iBajavaavao</a:t>
            </a:r>
            <a:r>
              <a:rPr lang="en-US" sz="2000" dirty="0">
                <a:latin typeface="Shivaji01" pitchFamily="2" charset="0"/>
              </a:rPr>
              <a:t>.</a:t>
            </a:r>
            <a:endParaRPr lang="en-US" sz="2000" dirty="0">
              <a:latin typeface="Shivaji01"/>
            </a:endParaRPr>
          </a:p>
          <a:p>
            <a:pPr marL="457200" indent="-457200">
              <a:defRPr/>
            </a:pPr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228600" y="2362200"/>
            <a:ext cx="8686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kaMda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yaa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ipkasa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saazvaNauikt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kaoMba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yaoNaar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naahI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va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kaMda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jaast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iTkNyaasa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madt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hao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[-la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yaa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saazI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   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 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ma^laIkh^D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/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aJaIna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yaacaa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vaapr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krtat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.</a:t>
            </a:r>
          </a:p>
          <a:p>
            <a:pPr>
              <a:defRPr/>
            </a:pPr>
            <a:endParaRPr lang="en-US" sz="2400" dirty="0">
              <a:solidFill>
                <a:schemeClr val="accent4">
                  <a:lumMod val="50000"/>
                </a:schemeClr>
              </a:solidFill>
              <a:latin typeface="Shivaji05" pitchFamily="2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baTaTa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ipkacyaa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baoNyaasa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saazvaNaukIt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kaoMba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yao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}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nayao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va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jaast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idvasa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iTkNyaasa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madt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hao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[-la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mhNauna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baoNao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  38 to 45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AMSa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f^ranaa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[-T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tapmaanaat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zovatat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va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ma^laIkh^D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/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aJaIna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caI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p`ik`yaa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krtat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.</a:t>
            </a:r>
          </a:p>
          <a:p>
            <a:pPr>
              <a:defRPr/>
            </a:pPr>
            <a:endParaRPr lang="en-US" sz="2400" dirty="0">
              <a:solidFill>
                <a:schemeClr val="accent4">
                  <a:lumMod val="50000"/>
                </a:schemeClr>
              </a:solidFill>
              <a:latin typeface="Shivaji05" pitchFamily="2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Taoma^Tao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.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laoTyausa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[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ipkaMcao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ibayaaNao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saazvaNauikt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Kraba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hao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}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nayao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mhNauna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ToT^saaya@la^saIna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cyaa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d`avaNaat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</a:p>
          <a:p>
            <a:pPr>
              <a:defRPr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  16 to 24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tasa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iBajat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zovatat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Shivaji01" pitchFamily="2" charset="0"/>
              </a:rPr>
              <a:t>.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609600"/>
            <a:ext cx="5562600" cy="64918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ibayaaNao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sauPtavasqaot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jaaNyaasaazI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kravayaacaI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 </a:t>
            </a:r>
            <a:r>
              <a:rPr lang="en-US" sz="2400" b="1" dirty="0" err="1">
                <a:solidFill>
                  <a:schemeClr val="accent4">
                    <a:lumMod val="50000"/>
                  </a:schemeClr>
                </a:solidFill>
                <a:latin typeface="Shivaji02" pitchFamily="2" charset="0"/>
              </a:rPr>
              <a:t>p`ik`yaa</a:t>
            </a:r>
            <a:endParaRPr lang="en-IN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5" grpId="0" animBg="1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46</TotalTime>
  <Words>1062</Words>
  <Application>Microsoft Office PowerPoint</Application>
  <PresentationFormat>On-screen Show (4:3)</PresentationFormat>
  <Paragraphs>126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OER Ppt</vt:lpstr>
      <vt:lpstr>बिज प्रक्रिया कशी करावी? </vt:lpstr>
      <vt:lpstr>ibajap`ik`yaa</vt:lpstr>
      <vt:lpstr>1.ibayaaNyaacaI sauPtavasqaa GaalavaNyaasaazI. 2.ibayaaNyaacaI ]gavaNa xamata vaaZvaNyaasaazI , 3.ijavaaNau KtaMcaa vaapr.  4.raoga va ikDIMpasaUna ipkacaa bacaava krNyaasaazI.</vt:lpstr>
      <vt:lpstr>ibajap`ik`yaosaazI AavaSyak saaih%ya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ibajap`ik`yaa krtanaa GyaavayaacaI kaLjaI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5</cp:revision>
  <dcterms:created xsi:type="dcterms:W3CDTF">2014-01-14T17:55:13Z</dcterms:created>
  <dcterms:modified xsi:type="dcterms:W3CDTF">2014-02-12T08:46:07Z</dcterms:modified>
</cp:coreProperties>
</file>