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77" r:id="rId8"/>
    <p:sldId id="261" r:id="rId9"/>
    <p:sldId id="262" r:id="rId10"/>
    <p:sldId id="264" r:id="rId11"/>
    <p:sldId id="265" r:id="rId12"/>
    <p:sldId id="278" r:id="rId13"/>
    <p:sldId id="266" r:id="rId14"/>
    <p:sldId id="267" r:id="rId15"/>
    <p:sldId id="268" r:id="rId16"/>
    <p:sldId id="279" r:id="rId17"/>
    <p:sldId id="269" r:id="rId18"/>
    <p:sldId id="270" r:id="rId19"/>
    <p:sldId id="280" r:id="rId20"/>
    <p:sldId id="271" r:id="rId21"/>
    <p:sldId id="272" r:id="rId22"/>
    <p:sldId id="273" r:id="rId23"/>
    <p:sldId id="274" r:id="rId24"/>
    <p:sldId id="276" r:id="rId25"/>
    <p:sldId id="275" r:id="rId26"/>
  </p:sldIdLst>
  <p:sldSz cx="9144000" cy="5143500" type="screen16x9"/>
  <p:notesSz cx="6858000" cy="9144000"/>
  <p:embeddedFontLst>
    <p:embeddedFont>
      <p:font typeface="Utsaah" panose="020B0604020202020204" pitchFamily="34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Lora" panose="020B0604020202020204" charset="0"/>
      <p:regular r:id="rId40"/>
      <p:bold r:id="rId41"/>
      <p:italic r:id="rId42"/>
      <p:boldItalic r:id="rId43"/>
    </p:embeddedFont>
    <p:embeddedFont>
      <p:font typeface="Arial Black" panose="020B0A04020102020204" pitchFamily="34" charset="0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5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0551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0df9bc7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7" name="Google Shape;147;gb0df9bc7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7735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0ea103d51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0ea103d51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774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0ea103d51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0ea103d51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115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83338728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83338728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90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0ea103d5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b0ea103d51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444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16b31f2a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16b31f2a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469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0ea103d5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b0ea103d5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34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b0ea103d51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b0ea103d51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820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16b31f2a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b16b31f2a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999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0ea103d5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b0ea103d5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350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7be3b25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7be3b25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53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16b31f2a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16b31f2a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697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0ea103d5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75" name="Google Shape;275;gb0ea103d5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15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0df9bc74b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0df9bc74b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3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0ea087f3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0ea087f3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23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83338728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83338728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464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0ea103d51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0ea103d51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477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81a6d9dc1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81a6d9dc1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641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0ea103d51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0ea103d51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11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83338728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83338728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97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4478274"/>
            <a:ext cx="9144000" cy="66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-9144" y="4539996"/>
            <a:ext cx="2249400" cy="53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2359152" y="4533138"/>
            <a:ext cx="6784800" cy="53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 rtl="0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76200" y="4551524"/>
            <a:ext cx="20574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2085393" y="177403"/>
            <a:ext cx="586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001000" y="171450"/>
            <a:ext cx="8382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612648" y="120015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wentieth Centur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rgbClr val="FFFFFF"/>
              </a:buClr>
              <a:buSzPts val="1400"/>
              <a:buFont typeface="Twentieth Century"/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buClr>
                <a:srgbClr val="FFFFFF"/>
              </a:buClr>
              <a:buSzPts val="1400"/>
              <a:buFont typeface="Twentieth Century"/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buClr>
                <a:srgbClr val="FFFFFF"/>
              </a:buClr>
              <a:buSzPts val="1400"/>
              <a:buFont typeface="Twentieth Century"/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buClr>
                <a:srgbClr val="FFFFFF"/>
              </a:buClr>
              <a:buSzPts val="1400"/>
              <a:buFont typeface="Twentieth Century"/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buClr>
                <a:srgbClr val="FFFFFF"/>
              </a:buClr>
              <a:buSzPts val="1400"/>
              <a:buFont typeface="Twentieth Century"/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buClr>
                <a:srgbClr val="FFFFFF"/>
              </a:buClr>
              <a:buSzPts val="1400"/>
              <a:buFont typeface="Twentieth Century"/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buClr>
                <a:srgbClr val="FFFFFF"/>
              </a:buClr>
              <a:buSzPts val="1400"/>
              <a:buFont typeface="Twentieth Century"/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buClr>
                <a:srgbClr val="FFFFFF"/>
              </a:buClr>
              <a:buSzPts val="1400"/>
              <a:buFont typeface="Twentieth Century"/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buClr>
                <a:srgbClr val="FFFFFF"/>
              </a:buClr>
              <a:buSzPts val="1400"/>
              <a:buFont typeface="Twentieth Century"/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71232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/>
          <p:nvPr/>
        </p:nvSpPr>
        <p:spPr>
          <a:xfrm>
            <a:off x="0" y="1143000"/>
            <a:ext cx="9144000" cy="8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0" y="1200150"/>
            <a:ext cx="1295400" cy="74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1371600" y="1200150"/>
            <a:ext cx="7772400" cy="74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371600" y="1200150"/>
            <a:ext cx="76200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0" y="1314450"/>
            <a:ext cx="12954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609600" y="1192175"/>
            <a:ext cx="3886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4844901" y="1192175"/>
            <a:ext cx="3886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533400" y="204788"/>
            <a:ext cx="81534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38862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2"/>
          </p:nvPr>
        </p:nvSpPr>
        <p:spPr>
          <a:xfrm>
            <a:off x="4800600" y="1828800"/>
            <a:ext cx="38862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3"/>
          </p:nvPr>
        </p:nvSpPr>
        <p:spPr>
          <a:xfrm>
            <a:off x="609600" y="1314450"/>
            <a:ext cx="3886200" cy="4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4"/>
          </p:nvPr>
        </p:nvSpPr>
        <p:spPr>
          <a:xfrm>
            <a:off x="4800600" y="1314450"/>
            <a:ext cx="3886200" cy="4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0" y="4686300"/>
            <a:ext cx="533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609600" y="204788"/>
            <a:ext cx="80772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609600" y="1314450"/>
            <a:ext cx="1600200" cy="3257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2"/>
          </p:nvPr>
        </p:nvSpPr>
        <p:spPr>
          <a:xfrm>
            <a:off x="2362200" y="1314450"/>
            <a:ext cx="6400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1600200" y="4114800"/>
            <a:ext cx="73152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 rtl="0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/>
          <p:nvPr/>
        </p:nvSpPr>
        <p:spPr>
          <a:xfrm>
            <a:off x="-9144" y="3429000"/>
            <a:ext cx="9144000" cy="66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" name="Google Shape;122;p23"/>
          <p:cNvSpPr/>
          <p:nvPr/>
        </p:nvSpPr>
        <p:spPr>
          <a:xfrm>
            <a:off x="-9144" y="3497580"/>
            <a:ext cx="1463100" cy="53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" name="Google Shape;123;p23"/>
          <p:cNvSpPr/>
          <p:nvPr/>
        </p:nvSpPr>
        <p:spPr>
          <a:xfrm>
            <a:off x="1545336" y="3490722"/>
            <a:ext cx="7598700" cy="53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1600200" y="3486150"/>
            <a:ext cx="73152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/>
          <p:nvPr/>
        </p:nvSpPr>
        <p:spPr>
          <a:xfrm>
            <a:off x="1447800" y="0"/>
            <a:ext cx="100500" cy="515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dt" idx="10"/>
          </p:nvPr>
        </p:nvSpPr>
        <p:spPr>
          <a:xfrm>
            <a:off x="62484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0" y="3500437"/>
            <a:ext cx="14478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1600200" y="4686154"/>
            <a:ext cx="457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00" cy="3426600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2991948" y="-1179150"/>
            <a:ext cx="339480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 rot="5400000">
            <a:off x="5513100" y="1497300"/>
            <a:ext cx="4137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 rot="5400000">
            <a:off x="1169700" y="-255300"/>
            <a:ext cx="41376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dt" idx="10"/>
          </p:nvPr>
        </p:nvSpPr>
        <p:spPr>
          <a:xfrm>
            <a:off x="6553200" y="4686301"/>
            <a:ext cx="22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ftr" idx="11"/>
          </p:nvPr>
        </p:nvSpPr>
        <p:spPr>
          <a:xfrm>
            <a:off x="457201" y="4686155"/>
            <a:ext cx="557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/>
          <p:nvPr/>
        </p:nvSpPr>
        <p:spPr>
          <a:xfrm>
            <a:off x="6096318" y="0"/>
            <a:ext cx="320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" name="Google Shape;142;p25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6142038" y="0"/>
            <a:ext cx="228600" cy="4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 rot="5400000">
            <a:off x="6056226" y="77850"/>
            <a:ext cx="4002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12648" y="1200150"/>
            <a:ext cx="81534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925830"/>
            <a:ext cx="9144000" cy="2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960120"/>
            <a:ext cx="533400" cy="1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90550" y="960120"/>
            <a:ext cx="8553600" cy="1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tZ7U-mucMWNlHo1qg7XVC4Qu3Wixry9l/view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xTejwFSSJSkziPdHD-Ygd6oX1d5LTdW5/view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drive.google.com/file/d/1w6Plj5uV2pbWYMNSqHRrZmXXNmiAYKE0/view?usp=sharing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6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iy.vigyanashram@gmail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hyperlink" Target="http://www.vigyanashram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2kc0C07H-1lk4RFemNsBzZbBe9dXvWV0/view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ubTitle" idx="1"/>
          </p:nvPr>
        </p:nvSpPr>
        <p:spPr>
          <a:xfrm>
            <a:off x="2362201" y="4537529"/>
            <a:ext cx="6705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00" tIns="40975" rIns="82000" bIns="40975" anchor="ctr" anchorCtr="0">
            <a:noAutofit/>
          </a:bodyPr>
          <a:lstStyle/>
          <a:p>
            <a:pPr marL="410291" lvl="0" indent="-304299" algn="l" rtl="0">
              <a:spcBef>
                <a:spcPts val="628"/>
              </a:spcBef>
              <a:spcAft>
                <a:spcPts val="0"/>
              </a:spcAft>
              <a:buSzPts val="1560"/>
              <a:buNone/>
            </a:pPr>
            <a:r>
              <a:rPr lang="en-GB" sz="1600" dirty="0"/>
              <a:t>DIY Lab, Vigyan Ashram </a:t>
            </a:r>
            <a:r>
              <a:rPr lang="en-GB" sz="2000" b="1" dirty="0">
                <a:solidFill>
                  <a:srgbClr val="B85B22"/>
                </a:solidFill>
              </a:rPr>
              <a:t>I </a:t>
            </a:r>
            <a:r>
              <a:rPr lang="en-GB" sz="1600" dirty="0"/>
              <a:t>www.vigyanashram.com</a:t>
            </a:r>
            <a:endParaRPr sz="1800" dirty="0"/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4544" y="3592287"/>
            <a:ext cx="1554428" cy="70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7142" y="3581400"/>
            <a:ext cx="1763487" cy="82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 descr="C:\Users\Vigyan Ashram\Downloads\IMG_20201013_115326_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065338" y="-11311704"/>
            <a:ext cx="1246909" cy="90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391886" y="1329096"/>
            <a:ext cx="8571000" cy="2602800"/>
          </a:xfrm>
          <a:prstGeom prst="rect">
            <a:avLst/>
          </a:prstGeom>
          <a:noFill/>
          <a:ln>
            <a:noFill/>
          </a:ln>
          <a:effectLst>
            <a:outerShdw blurRad="38100" dist="300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82025" tIns="41000" rIns="82025" bIns="41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err="1">
                <a:solidFill>
                  <a:srgbClr val="741B47"/>
                </a:solidFill>
              </a:rPr>
              <a:t>विज्ञानातील</a:t>
            </a:r>
            <a:r>
              <a:rPr lang="en-GB" sz="3600" b="1" dirty="0">
                <a:solidFill>
                  <a:srgbClr val="741B47"/>
                </a:solidFill>
              </a:rPr>
              <a:t> </a:t>
            </a:r>
            <a:r>
              <a:rPr lang="en-GB" sz="3600" b="1" dirty="0" err="1">
                <a:solidFill>
                  <a:srgbClr val="741B47"/>
                </a:solidFill>
              </a:rPr>
              <a:t>गंमती</a:t>
            </a:r>
            <a:r>
              <a:rPr lang="en-GB" sz="3600" b="1" dirty="0">
                <a:solidFill>
                  <a:srgbClr val="741B47"/>
                </a:solidFill>
              </a:rPr>
              <a:t> </a:t>
            </a:r>
            <a:r>
              <a:rPr lang="en-GB" sz="3600" b="1" dirty="0" err="1">
                <a:solidFill>
                  <a:srgbClr val="741B47"/>
                </a:solidFill>
              </a:rPr>
              <a:t>जंमती</a:t>
            </a:r>
            <a:r>
              <a:rPr lang="en-GB" sz="3600" b="1" dirty="0">
                <a:solidFill>
                  <a:srgbClr val="741B47"/>
                </a:solidFill>
              </a:rPr>
              <a:t> </a:t>
            </a:r>
            <a:r>
              <a:rPr lang="en-GB" sz="3600" b="1" dirty="0" err="1">
                <a:solidFill>
                  <a:srgbClr val="741B47"/>
                </a:solidFill>
              </a:rPr>
              <a:t>शिकू</a:t>
            </a:r>
            <a:r>
              <a:rPr lang="en-GB" sz="3600" b="1" dirty="0">
                <a:solidFill>
                  <a:srgbClr val="741B47"/>
                </a:solidFill>
              </a:rPr>
              <a:t> </a:t>
            </a:r>
            <a:endParaRPr sz="3600" b="1" dirty="0">
              <a:solidFill>
                <a:srgbClr val="741B4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err="1">
                <a:solidFill>
                  <a:srgbClr val="741B47"/>
                </a:solidFill>
              </a:rPr>
              <a:t>आणि</a:t>
            </a:r>
            <a:r>
              <a:rPr lang="en-GB" sz="3600" b="1" dirty="0">
                <a:solidFill>
                  <a:srgbClr val="741B47"/>
                </a:solidFill>
              </a:rPr>
              <a:t> </a:t>
            </a:r>
            <a:r>
              <a:rPr lang="en-GB" sz="3600" b="1" dirty="0" err="1">
                <a:solidFill>
                  <a:srgbClr val="741B47"/>
                </a:solidFill>
              </a:rPr>
              <a:t>खेळणी</a:t>
            </a:r>
            <a:r>
              <a:rPr lang="en-GB" sz="3600" b="1" dirty="0">
                <a:solidFill>
                  <a:srgbClr val="741B47"/>
                </a:solidFill>
              </a:rPr>
              <a:t> </a:t>
            </a:r>
            <a:r>
              <a:rPr lang="en-GB" sz="3600" b="1" dirty="0" err="1">
                <a:solidFill>
                  <a:srgbClr val="741B47"/>
                </a:solidFill>
              </a:rPr>
              <a:t>तयार</a:t>
            </a:r>
            <a:r>
              <a:rPr lang="en-GB" sz="3600" b="1" dirty="0">
                <a:solidFill>
                  <a:srgbClr val="741B47"/>
                </a:solidFill>
              </a:rPr>
              <a:t> </a:t>
            </a:r>
            <a:r>
              <a:rPr lang="en-GB" sz="3600" b="1" dirty="0" err="1">
                <a:solidFill>
                  <a:srgbClr val="741B47"/>
                </a:solidFill>
              </a:rPr>
              <a:t>करु</a:t>
            </a:r>
            <a:r>
              <a:rPr lang="en-GB" sz="3600" b="1" dirty="0">
                <a:solidFill>
                  <a:srgbClr val="741B47"/>
                </a:solidFill>
              </a:rPr>
              <a:t> .... </a:t>
            </a:r>
            <a:endParaRPr sz="3200" b="1" dirty="0">
              <a:solidFill>
                <a:srgbClr val="741B47"/>
              </a:solidFill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288397" y="3780837"/>
            <a:ext cx="4416600" cy="6183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82025" tIns="41000" rIns="82025" bIns="4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 err="1">
                <a:solidFill>
                  <a:schemeClr val="dk1"/>
                </a:solidFill>
              </a:rPr>
              <a:t>स्वतःची</a:t>
            </a:r>
            <a:r>
              <a:rPr lang="en-GB" sz="1900" dirty="0">
                <a:solidFill>
                  <a:schemeClr val="dk1"/>
                </a:solidFill>
              </a:rPr>
              <a:t> </a:t>
            </a:r>
            <a:r>
              <a:rPr lang="en-GB" sz="1900" dirty="0" err="1">
                <a:solidFill>
                  <a:schemeClr val="dk1"/>
                </a:solidFill>
              </a:rPr>
              <a:t>खेळणी</a:t>
            </a:r>
            <a:r>
              <a:rPr lang="en-GB" sz="1900" dirty="0">
                <a:solidFill>
                  <a:schemeClr val="dk1"/>
                </a:solidFill>
              </a:rPr>
              <a:t> </a:t>
            </a:r>
            <a:r>
              <a:rPr lang="en-GB" sz="1900" dirty="0" err="1">
                <a:solidFill>
                  <a:schemeClr val="dk1"/>
                </a:solidFill>
              </a:rPr>
              <a:t>स्वतः</a:t>
            </a:r>
            <a:r>
              <a:rPr lang="en-GB" sz="1900" dirty="0">
                <a:solidFill>
                  <a:schemeClr val="dk1"/>
                </a:solidFill>
              </a:rPr>
              <a:t> </a:t>
            </a:r>
            <a:r>
              <a:rPr lang="en-GB" sz="1900" dirty="0" err="1">
                <a:solidFill>
                  <a:schemeClr val="dk1"/>
                </a:solidFill>
              </a:rPr>
              <a:t>तयार</a:t>
            </a:r>
            <a:r>
              <a:rPr lang="en-GB" sz="1900" dirty="0">
                <a:solidFill>
                  <a:schemeClr val="dk1"/>
                </a:solidFill>
              </a:rPr>
              <a:t> </a:t>
            </a:r>
            <a:r>
              <a:rPr lang="en-GB" sz="1900" dirty="0" err="1">
                <a:solidFill>
                  <a:schemeClr val="dk1"/>
                </a:solidFill>
              </a:rPr>
              <a:t>करा</a:t>
            </a:r>
            <a:r>
              <a:rPr lang="en-GB" sz="2500" dirty="0">
                <a:solidFill>
                  <a:schemeClr val="dk1"/>
                </a:solidFill>
              </a:rPr>
              <a:t> </a:t>
            </a:r>
            <a:endParaRPr sz="25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To Make Your Own Toys</a:t>
            </a:r>
            <a:endParaRPr sz="27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8" descr="Muktangan Exploratory Science Centre, Kothrud - Science Olympiad Centres in  Pune - Justdi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1258" y="3513575"/>
            <a:ext cx="986846" cy="980679"/>
          </a:xfrm>
          <a:prstGeom prst="rect">
            <a:avLst/>
          </a:prstGeom>
          <a:noFill/>
        </p:spPr>
      </p:pic>
      <p:pic>
        <p:nvPicPr>
          <p:cNvPr id="9" name="Picture 8" descr="Screenshot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18135">
            <a:off x="557972" y="2478277"/>
            <a:ext cx="1013299" cy="1008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जादूई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रिंग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endParaRPr sz="4000" b="1" dirty="0">
              <a:solidFill>
                <a:schemeClr val="tx1"/>
              </a:solidFill>
              <a:latin typeface="Utsaah"/>
            </a:endParaRPr>
          </a:p>
        </p:txBody>
      </p:sp>
      <p:sp>
        <p:nvSpPr>
          <p:cNvPr id="210" name="Google Shape;210;p35"/>
          <p:cNvSpPr txBox="1">
            <a:spLocks noGrp="1"/>
          </p:cNvSpPr>
          <p:nvPr>
            <p:ph type="body" idx="1"/>
          </p:nvPr>
        </p:nvSpPr>
        <p:spPr>
          <a:xfrm>
            <a:off x="688848" y="1299150"/>
            <a:ext cx="8153400" cy="33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mr-IN" sz="2800" dirty="0">
                <a:hlinkClick r:id="rId3"/>
              </a:rPr>
              <a:t>व्हिडीओ लिंक </a:t>
            </a:r>
            <a:endParaRPr lang="en-IN" sz="2800" dirty="0" smtClean="0"/>
          </a:p>
          <a:p>
            <a:pPr marL="0" indent="0">
              <a:buNone/>
            </a:pPr>
            <a:endParaRPr lang="en-US" sz="28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Utsaah"/>
            </a:endParaRPr>
          </a:p>
        </p:txBody>
      </p:sp>
      <p:sp>
        <p:nvSpPr>
          <p:cNvPr id="5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17" y="1167587"/>
            <a:ext cx="4846834" cy="3635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i-IN" b="1" dirty="0">
                <a:solidFill>
                  <a:schemeClr val="tx2">
                    <a:lumMod val="25000"/>
                  </a:schemeClr>
                </a:solidFill>
                <a:latin typeface="Utsaah"/>
              </a:rPr>
              <a:t>साहित्य- </a:t>
            </a:r>
            <a:endParaRPr lang="en-IN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387350">
              <a:buSzPts val="2500"/>
            </a:pPr>
            <a:r>
              <a:rPr lang="hi-IN" sz="3200" dirty="0" smtClean="0">
                <a:latin typeface="Utsaah"/>
              </a:rPr>
              <a:t>प्लॅस्टिकची </a:t>
            </a:r>
            <a:r>
              <a:rPr lang="hi-IN" sz="3200" dirty="0">
                <a:latin typeface="Utsaah"/>
              </a:rPr>
              <a:t>बाटली </a:t>
            </a:r>
          </a:p>
          <a:p>
            <a:pPr lvl="0" indent="-387350">
              <a:spcBef>
                <a:spcPts val="0"/>
              </a:spcBef>
              <a:buSzPts val="2500"/>
            </a:pPr>
            <a:r>
              <a:rPr lang="hi-IN" sz="3200" dirty="0">
                <a:latin typeface="Utsaah"/>
              </a:rPr>
              <a:t>फुगा </a:t>
            </a:r>
          </a:p>
          <a:p>
            <a:pPr lvl="0" indent="-387350">
              <a:spcBef>
                <a:spcPts val="0"/>
              </a:spcBef>
              <a:buSzPts val="2500"/>
            </a:pPr>
            <a:r>
              <a:rPr lang="hi-IN" sz="3200" dirty="0">
                <a:latin typeface="Utsaah"/>
              </a:rPr>
              <a:t>कटर </a:t>
            </a:r>
          </a:p>
          <a:p>
            <a:pPr lvl="0" indent="-387350">
              <a:spcBef>
                <a:spcPts val="0"/>
              </a:spcBef>
              <a:buSzPts val="2500"/>
            </a:pPr>
            <a:r>
              <a:rPr lang="hi-IN" sz="3200" dirty="0">
                <a:latin typeface="Utsaah"/>
              </a:rPr>
              <a:t>अगरबत्ती </a:t>
            </a:r>
          </a:p>
          <a:p>
            <a:pPr lvl="0" indent="-387350">
              <a:spcBef>
                <a:spcPts val="0"/>
              </a:spcBef>
              <a:buSzPts val="2500"/>
            </a:pPr>
            <a:r>
              <a:rPr lang="hi-IN" sz="3200" dirty="0">
                <a:latin typeface="Utsaah"/>
              </a:rPr>
              <a:t>रबर </a:t>
            </a:r>
          </a:p>
          <a:p>
            <a:pPr lvl="0" indent="-387350">
              <a:spcBef>
                <a:spcPts val="0"/>
              </a:spcBef>
              <a:buSzPts val="2500"/>
            </a:pPr>
            <a:r>
              <a:rPr lang="hi-IN" sz="3200" dirty="0">
                <a:latin typeface="Utsaah"/>
              </a:rPr>
              <a:t>काडेपेटी 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85" y="175688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dirty="0">
              <a:solidFill>
                <a:schemeClr val="tx1"/>
              </a:solidFill>
              <a:latin typeface="Utsaa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कृती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endParaRPr sz="4000" b="1" dirty="0">
              <a:solidFill>
                <a:schemeClr val="tx1"/>
              </a:solidFill>
              <a:latin typeface="Utsaa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dirty="0">
              <a:solidFill>
                <a:schemeClr val="tx1"/>
              </a:solidFill>
              <a:latin typeface="Utsaah"/>
            </a:endParaRPr>
          </a:p>
        </p:txBody>
      </p:sp>
      <p:pic>
        <p:nvPicPr>
          <p:cNvPr id="218" name="Google Shape;2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325" y="1322288"/>
            <a:ext cx="2496000" cy="33384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86" y="1784624"/>
            <a:ext cx="27432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5" y="1784624"/>
            <a:ext cx="2743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 err="1">
                <a:solidFill>
                  <a:schemeClr val="tx1"/>
                </a:solidFill>
                <a:latin typeface="Utsaah"/>
              </a:rPr>
              <a:t>असे</a:t>
            </a:r>
            <a:r>
              <a:rPr lang="en-GB" sz="36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Utsaah"/>
              </a:rPr>
              <a:t>का</a:t>
            </a:r>
            <a:r>
              <a:rPr lang="en-GB" sz="36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Utsaah"/>
              </a:rPr>
              <a:t>झाले</a:t>
            </a:r>
            <a:r>
              <a:rPr lang="en-GB" sz="36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Utsaah"/>
              </a:rPr>
              <a:t>बर</a:t>
            </a:r>
            <a:r>
              <a:rPr lang="en-GB" sz="3600" b="1" dirty="0">
                <a:solidFill>
                  <a:schemeClr val="tx1"/>
                </a:solidFill>
                <a:latin typeface="Utsaah"/>
              </a:rPr>
              <a:t> ?</a:t>
            </a:r>
            <a:endParaRPr sz="3600" b="1" dirty="0">
              <a:solidFill>
                <a:schemeClr val="tx1"/>
              </a:solidFill>
              <a:latin typeface="Utsaah"/>
            </a:endParaRPr>
          </a:p>
        </p:txBody>
      </p:sp>
      <p:sp>
        <p:nvSpPr>
          <p:cNvPr id="225" name="Google Shape;225;p37"/>
          <p:cNvSpPr txBox="1">
            <a:spLocks noGrp="1"/>
          </p:cNvSpPr>
          <p:nvPr>
            <p:ph type="body" idx="1"/>
          </p:nvPr>
        </p:nvSpPr>
        <p:spPr>
          <a:xfrm>
            <a:off x="612648" y="1200150"/>
            <a:ext cx="8153400" cy="33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dirty="0" err="1">
                <a:latin typeface="Utsaah"/>
              </a:rPr>
              <a:t>बॉटलमध्ये</a:t>
            </a:r>
            <a:r>
              <a:rPr lang="en-GB" dirty="0">
                <a:latin typeface="Utsaah"/>
              </a:rPr>
              <a:t> </a:t>
            </a:r>
            <a:r>
              <a:rPr lang="en-GB" dirty="0" err="1">
                <a:latin typeface="Utsaah"/>
              </a:rPr>
              <a:t>साठलेला</a:t>
            </a:r>
            <a:r>
              <a:rPr lang="en-GB" dirty="0">
                <a:latin typeface="Utsaah"/>
              </a:rPr>
              <a:t> </a:t>
            </a:r>
            <a:r>
              <a:rPr lang="en-GB" dirty="0" err="1">
                <a:latin typeface="Utsaah"/>
              </a:rPr>
              <a:t>धुर</a:t>
            </a:r>
            <a:r>
              <a:rPr lang="en-GB" dirty="0">
                <a:latin typeface="Utsaah"/>
              </a:rPr>
              <a:t> </a:t>
            </a:r>
            <a:r>
              <a:rPr lang="en-GB" dirty="0" err="1">
                <a:latin typeface="Utsaah"/>
              </a:rPr>
              <a:t>फुग्याच्या</a:t>
            </a:r>
            <a:r>
              <a:rPr lang="en-GB" dirty="0">
                <a:latin typeface="Utsaah"/>
              </a:rPr>
              <a:t> </a:t>
            </a:r>
            <a:r>
              <a:rPr lang="en-GB" dirty="0" err="1">
                <a:latin typeface="Utsaah"/>
              </a:rPr>
              <a:t>धकयाने</a:t>
            </a:r>
            <a:r>
              <a:rPr lang="en-GB" dirty="0">
                <a:latin typeface="Utsaah"/>
              </a:rPr>
              <a:t> </a:t>
            </a:r>
            <a:r>
              <a:rPr lang="en-GB" dirty="0" err="1">
                <a:latin typeface="Utsaah"/>
              </a:rPr>
              <a:t>पुढे</a:t>
            </a:r>
            <a:r>
              <a:rPr lang="en-GB" dirty="0">
                <a:latin typeface="Utsaah"/>
              </a:rPr>
              <a:t> </a:t>
            </a:r>
            <a:r>
              <a:rPr lang="en-GB" dirty="0" err="1">
                <a:latin typeface="Utsaah"/>
              </a:rPr>
              <a:t>ढकलते</a:t>
            </a:r>
            <a:r>
              <a:rPr lang="en-GB" dirty="0">
                <a:latin typeface="Utsaah"/>
              </a:rPr>
              <a:t>. </a:t>
            </a:r>
            <a:endParaRPr dirty="0">
              <a:latin typeface="Utsaah"/>
            </a:endParaRPr>
          </a:p>
        </p:txBody>
      </p:sp>
      <p:sp>
        <p:nvSpPr>
          <p:cNvPr id="4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6477" y="1489903"/>
            <a:ext cx="2743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err="1">
                <a:solidFill>
                  <a:schemeClr val="accent5">
                    <a:lumMod val="75000"/>
                  </a:schemeClr>
                </a:solidFill>
                <a:latin typeface="Utsaah"/>
              </a:rPr>
              <a:t>पॅराशूट</a:t>
            </a:r>
            <a:r>
              <a:rPr lang="en-GB" sz="4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1" name="Google Shape;231;p38"/>
          <p:cNvSpPr txBox="1">
            <a:spLocks noGrp="1"/>
          </p:cNvSpPr>
          <p:nvPr>
            <p:ph type="body" idx="1"/>
          </p:nvPr>
        </p:nvSpPr>
        <p:spPr>
          <a:xfrm>
            <a:off x="612648" y="1352550"/>
            <a:ext cx="8153400" cy="33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mr-IN" sz="3200" dirty="0">
                <a:hlinkClick r:id="rId3"/>
              </a:rPr>
              <a:t>व्हिडीओ </a:t>
            </a:r>
            <a:r>
              <a:rPr lang="mr-IN" sz="3200" dirty="0" smtClean="0">
                <a:hlinkClick r:id="rId3"/>
              </a:rPr>
              <a:t>लिंक</a:t>
            </a:r>
            <a:r>
              <a:rPr lang="en-IN" sz="3200" dirty="0" smtClean="0">
                <a:hlinkClick r:id="rId3"/>
              </a:rPr>
              <a:t>-</a:t>
            </a:r>
            <a:r>
              <a:rPr lang="mr-IN" sz="3200" dirty="0" smtClean="0">
                <a:hlinkClick r:id="rId3"/>
              </a:rPr>
              <a:t> </a:t>
            </a:r>
            <a:endParaRPr lang="en-US" sz="32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" name="Google Shape;23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1541" y="1450284"/>
            <a:ext cx="2588075" cy="34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i-IN" b="1" dirty="0">
                <a:latin typeface="Utsaah"/>
              </a:rPr>
              <a:t>साहित्य</a:t>
            </a:r>
            <a:r>
              <a:rPr lang="hi-IN" dirty="0">
                <a:latin typeface="Utsaah"/>
              </a:rPr>
              <a:t> </a:t>
            </a:r>
            <a:r>
              <a:rPr lang="hi-IN" dirty="0" smtClean="0">
                <a:latin typeface="Utsaah"/>
              </a:rPr>
              <a:t>-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387350">
              <a:buSzPts val="2500"/>
            </a:pPr>
            <a:r>
              <a:rPr lang="hi-IN" sz="3200" dirty="0" smtClean="0">
                <a:latin typeface="Utsaah"/>
              </a:rPr>
              <a:t>रुमाल </a:t>
            </a:r>
            <a:endParaRPr lang="hi-IN" sz="3200" dirty="0">
              <a:latin typeface="Utsaah"/>
            </a:endParaRPr>
          </a:p>
          <a:p>
            <a:pPr lvl="0" indent="-387350">
              <a:spcBef>
                <a:spcPts val="0"/>
              </a:spcBef>
              <a:buSzPts val="2500"/>
            </a:pPr>
            <a:r>
              <a:rPr lang="hi-IN" sz="3200" dirty="0">
                <a:latin typeface="Utsaah"/>
              </a:rPr>
              <a:t>कागदाचा कप </a:t>
            </a:r>
          </a:p>
          <a:p>
            <a:pPr lvl="0" indent="-387350">
              <a:spcBef>
                <a:spcPts val="0"/>
              </a:spcBef>
              <a:buSzPts val="2500"/>
            </a:pPr>
            <a:r>
              <a:rPr lang="hi-IN" sz="3200" dirty="0">
                <a:latin typeface="Utsaah"/>
              </a:rPr>
              <a:t>दोरा </a:t>
            </a:r>
          </a:p>
          <a:p>
            <a:pPr lvl="0" indent="-387350">
              <a:spcBef>
                <a:spcPts val="0"/>
              </a:spcBef>
              <a:buSzPts val="2500"/>
            </a:pPr>
            <a:r>
              <a:rPr lang="hi-IN" sz="3200" dirty="0">
                <a:latin typeface="Utsaah"/>
              </a:rPr>
              <a:t>कात्री </a:t>
            </a:r>
          </a:p>
          <a:p>
            <a:endParaRPr lang="en-IN" dirty="0"/>
          </a:p>
        </p:txBody>
      </p:sp>
      <p:pic>
        <p:nvPicPr>
          <p:cNvPr id="4" name="Google Shape;232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3975" y="1508125"/>
            <a:ext cx="36576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7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 b="1" dirty="0" err="1">
                <a:solidFill>
                  <a:schemeClr val="tx1"/>
                </a:solidFill>
              </a:rPr>
              <a:t>कृती</a:t>
            </a:r>
            <a:r>
              <a:rPr lang="en-GB" sz="4000" b="1" dirty="0">
                <a:solidFill>
                  <a:schemeClr val="tx1"/>
                </a:solidFill>
              </a:rPr>
              <a:t> </a:t>
            </a:r>
            <a:endParaRPr sz="40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dirty="0">
              <a:solidFill>
                <a:schemeClr val="tx1"/>
              </a:solidFill>
            </a:endParaRPr>
          </a:p>
        </p:txBody>
      </p:sp>
      <p:pic>
        <p:nvPicPr>
          <p:cNvPr id="238" name="Google Shape;2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25" y="1672450"/>
            <a:ext cx="3898976" cy="29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975" y="1409188"/>
            <a:ext cx="2588075" cy="3450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असे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का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झाले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बर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?</a:t>
            </a:r>
            <a:endParaRPr sz="4000" dirty="0">
              <a:solidFill>
                <a:schemeClr val="tx1"/>
              </a:solidFill>
              <a:latin typeface="Utsaah"/>
            </a:endParaRPr>
          </a:p>
        </p:txBody>
      </p:sp>
      <p:sp>
        <p:nvSpPr>
          <p:cNvPr id="245" name="Google Shape;245;p40"/>
          <p:cNvSpPr txBox="1">
            <a:spLocks noGrp="1"/>
          </p:cNvSpPr>
          <p:nvPr>
            <p:ph type="body" idx="1"/>
          </p:nvPr>
        </p:nvSpPr>
        <p:spPr>
          <a:xfrm>
            <a:off x="612648" y="1200150"/>
            <a:ext cx="8153400" cy="33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ज्यावेळी</a:t>
            </a:r>
            <a:r>
              <a:rPr lang="en-GB" sz="2000" dirty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पॅराशूट</a:t>
            </a:r>
            <a:r>
              <a:rPr lang="en-GB" sz="2000" dirty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हवेत</a:t>
            </a:r>
            <a:r>
              <a:rPr lang="en-GB" sz="2000" dirty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सोडतो</a:t>
            </a:r>
            <a:r>
              <a:rPr lang="en-GB" sz="2000" dirty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तेव्हा</a:t>
            </a:r>
            <a:r>
              <a:rPr lang="en-GB" sz="2000" dirty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रुमालामध्ये</a:t>
            </a:r>
            <a:r>
              <a:rPr lang="en-GB" sz="2000" dirty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हवा</a:t>
            </a:r>
            <a:r>
              <a:rPr lang="en-GB" sz="2000" dirty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 smtClean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भरली</a:t>
            </a:r>
            <a:endParaRPr lang="mr-IN" sz="2000" dirty="0" smtClean="0">
              <a:solidFill>
                <a:srgbClr val="202124"/>
              </a:solidFill>
              <a:highlight>
                <a:srgbClr val="F8F9FA"/>
              </a:highlight>
              <a:latin typeface="Utsaah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जाते</a:t>
            </a:r>
            <a:r>
              <a:rPr lang="en-GB" sz="2000" dirty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mr-IN" sz="2000" dirty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 smtClean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आणि</a:t>
            </a:r>
            <a:r>
              <a:rPr lang="en-GB" sz="2000" dirty="0" smtClean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पॅराशूट</a:t>
            </a:r>
            <a:r>
              <a:rPr lang="en-GB" sz="2000" dirty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हवेच्या</a:t>
            </a:r>
            <a:r>
              <a:rPr lang="en-GB" sz="2000" dirty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प्रतिकारांचा</a:t>
            </a:r>
            <a:r>
              <a:rPr lang="en-GB" sz="2000" dirty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वापर</a:t>
            </a:r>
            <a:r>
              <a:rPr lang="en-GB" sz="2000" dirty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endParaRPr lang="mr-IN" sz="2000" dirty="0" smtClean="0">
              <a:solidFill>
                <a:srgbClr val="202124"/>
              </a:solidFill>
              <a:highlight>
                <a:srgbClr val="F8F9FA"/>
              </a:highlight>
              <a:latin typeface="Utsaah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 smtClean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करुन</a:t>
            </a:r>
            <a:r>
              <a:rPr lang="en-GB" sz="2000" dirty="0" smtClean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खाली</a:t>
            </a:r>
            <a:r>
              <a:rPr lang="en-GB" sz="2000" dirty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येत</a:t>
            </a:r>
            <a:r>
              <a:rPr lang="en-GB" sz="2000" dirty="0">
                <a:solidFill>
                  <a:srgbClr val="202124"/>
                </a:solidFill>
                <a:highlight>
                  <a:srgbClr val="F8F9FA"/>
                </a:highlight>
                <a:latin typeface="Utsaah"/>
                <a:ea typeface="Arial"/>
                <a:cs typeface="Arial"/>
                <a:sym typeface="Arial"/>
              </a:rPr>
              <a:t>. </a:t>
            </a:r>
            <a:endParaRPr sz="3200" dirty="0">
              <a:latin typeface="Utsaah"/>
            </a:endParaRPr>
          </a:p>
        </p:txBody>
      </p:sp>
      <p:sp>
        <p:nvSpPr>
          <p:cNvPr id="4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" name="Google Shape;23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9800" y="1200450"/>
            <a:ext cx="27432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1"/>
                </a:solidFill>
                <a:latin typeface="Utsaah"/>
              </a:rPr>
              <a:t>उडणारा</a:t>
            </a:r>
            <a:r>
              <a:rPr lang="en-GB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Utsaah"/>
              </a:rPr>
              <a:t>चेंडू</a:t>
            </a:r>
            <a:r>
              <a:rPr lang="en-GB" b="1" dirty="0">
                <a:solidFill>
                  <a:schemeClr val="tx1"/>
                </a:solidFill>
                <a:latin typeface="Utsaah"/>
              </a:rPr>
              <a:t>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sz="3200" dirty="0">
                <a:hlinkClick r:id="rId2"/>
              </a:rPr>
              <a:t>व्हिडीओ लिंक </a:t>
            </a:r>
            <a:endParaRPr lang="en-US" sz="3200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54" y="1332176"/>
            <a:ext cx="4531924" cy="33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i-IN" b="1" dirty="0">
                <a:latin typeface="Utsaah"/>
              </a:rPr>
              <a:t>साहित्य- </a:t>
            </a:r>
            <a:endParaRPr b="1" dirty="0">
              <a:solidFill>
                <a:schemeClr val="tx1"/>
              </a:solidFill>
              <a:latin typeface="Utsaah"/>
            </a:endParaRPr>
          </a:p>
        </p:txBody>
      </p:sp>
      <p:sp>
        <p:nvSpPr>
          <p:cNvPr id="251" name="Google Shape;251;p41"/>
          <p:cNvSpPr txBox="1">
            <a:spLocks noGrp="1"/>
          </p:cNvSpPr>
          <p:nvPr>
            <p:ph type="body" idx="1"/>
          </p:nvPr>
        </p:nvSpPr>
        <p:spPr>
          <a:xfrm>
            <a:off x="786223" y="1325300"/>
            <a:ext cx="8153400" cy="33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spcBef>
                <a:spcPts val="700"/>
              </a:spcBef>
              <a:spcAft>
                <a:spcPts val="0"/>
              </a:spcAft>
              <a:buSzPts val="2500"/>
              <a:buChar char="◻"/>
            </a:pPr>
            <a:r>
              <a:rPr lang="en-GB" sz="2500" dirty="0" err="1" smtClean="0">
                <a:latin typeface="Utsaah"/>
              </a:rPr>
              <a:t>प्लॅस्टिकची</a:t>
            </a:r>
            <a:r>
              <a:rPr lang="en-GB" sz="2500" dirty="0" smtClean="0">
                <a:latin typeface="Utsaah"/>
              </a:rPr>
              <a:t> </a:t>
            </a:r>
            <a:r>
              <a:rPr lang="en-GB" sz="2500" dirty="0" err="1">
                <a:latin typeface="Utsaah"/>
              </a:rPr>
              <a:t>बाटली</a:t>
            </a:r>
            <a:r>
              <a:rPr lang="en-GB" sz="2500" dirty="0">
                <a:latin typeface="Utsaah"/>
              </a:rPr>
              <a:t> </a:t>
            </a:r>
            <a:endParaRPr sz="2500" dirty="0">
              <a:latin typeface="Utsaah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◻"/>
            </a:pPr>
            <a:r>
              <a:rPr lang="en-GB" sz="2500" dirty="0" err="1">
                <a:latin typeface="Utsaah"/>
              </a:rPr>
              <a:t>बॉल</a:t>
            </a:r>
            <a:endParaRPr sz="2500" dirty="0">
              <a:latin typeface="Utsaah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◻"/>
            </a:pPr>
            <a:r>
              <a:rPr lang="en-GB" sz="2500" dirty="0" err="1">
                <a:latin typeface="Utsaah"/>
              </a:rPr>
              <a:t>रबर</a:t>
            </a:r>
            <a:r>
              <a:rPr lang="en-GB" sz="2500" dirty="0">
                <a:latin typeface="Utsaah"/>
              </a:rPr>
              <a:t> </a:t>
            </a:r>
            <a:endParaRPr sz="2500" dirty="0">
              <a:latin typeface="Utsaah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◻"/>
            </a:pPr>
            <a:r>
              <a:rPr lang="en-GB" sz="2500" dirty="0" err="1">
                <a:latin typeface="Utsaah"/>
              </a:rPr>
              <a:t>मणी</a:t>
            </a:r>
            <a:r>
              <a:rPr lang="en-GB" sz="2500" dirty="0">
                <a:latin typeface="Utsaah"/>
              </a:rPr>
              <a:t> </a:t>
            </a:r>
            <a:endParaRPr sz="2500" dirty="0">
              <a:latin typeface="Utsaah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◻"/>
            </a:pPr>
            <a:r>
              <a:rPr lang="en-GB" sz="2500" dirty="0" err="1">
                <a:latin typeface="Utsaah"/>
              </a:rPr>
              <a:t>दोरा</a:t>
            </a:r>
            <a:r>
              <a:rPr lang="en-GB" sz="2500" dirty="0">
                <a:latin typeface="Utsaah"/>
              </a:rPr>
              <a:t> </a:t>
            </a:r>
            <a:endParaRPr sz="2500" dirty="0">
              <a:latin typeface="Utsaah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5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99" y="1549159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विज्ञान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म्हणजे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काय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? </a:t>
            </a:r>
            <a:endParaRPr sz="4000" b="1" dirty="0">
              <a:solidFill>
                <a:schemeClr val="tx1"/>
              </a:solidFill>
              <a:latin typeface="Utsaah"/>
            </a:endParaRPr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612648" y="1200150"/>
            <a:ext cx="8153400" cy="33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4175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50"/>
              <a:buFont typeface="Arial"/>
              <a:buChar char="◻"/>
            </a:pP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एखाद्या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विषयाच्या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व्यवस्थित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रीतीने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(systematic study)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केलेल्या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अभ्यासाला</a:t>
            </a:r>
            <a:endParaRPr lang="mr-IN" sz="2000" dirty="0" smtClean="0">
              <a:solidFill>
                <a:schemeClr val="tx1"/>
              </a:solidFill>
              <a:highlight>
                <a:srgbClr val="FFFFFF"/>
              </a:highlight>
              <a:latin typeface="Utsaah"/>
              <a:ea typeface="Arial"/>
              <a:cs typeface="Arial"/>
              <a:sym typeface="Arial"/>
            </a:endParaRPr>
          </a:p>
          <a:p>
            <a:pPr marL="73025" lvl="0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50"/>
              <a:buNone/>
            </a:pPr>
            <a:r>
              <a:rPr lang="en-GB" sz="2000" dirty="0" smtClean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विज्ञान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असे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म्हणतात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. </a:t>
            </a:r>
            <a:endParaRPr lang="mr-IN" sz="2000" dirty="0" smtClean="0">
              <a:solidFill>
                <a:schemeClr val="tx1"/>
              </a:solidFill>
              <a:highlight>
                <a:srgbClr val="FFFFFF"/>
              </a:highlight>
              <a:latin typeface="Utsaah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  <a:highlight>
                <a:srgbClr val="FFFFFF"/>
              </a:highlight>
              <a:latin typeface="Utsaah"/>
              <a:ea typeface="Arial"/>
              <a:cs typeface="Arial"/>
              <a:sym typeface="Arial"/>
            </a:endParaRPr>
          </a:p>
          <a:p>
            <a:pPr lvl="0" indent="-384175">
              <a:buClr>
                <a:srgbClr val="000000"/>
              </a:buClr>
              <a:buSzPts val="2450"/>
              <a:buFont typeface="Arial"/>
              <a:buChar char="◻"/>
            </a:pP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विश्वातील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घटना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व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घडामोडी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यांचे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बुद्धिनिष्ठ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कार्यकारणाधिष्ठित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असे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आकलन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होण्यासाठी</a:t>
            </a:r>
            <a:r>
              <a:rPr lang="en-GB" sz="2000" dirty="0" smtClean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mr-IN" sz="2000" dirty="0" smtClean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मानवाने </a:t>
            </a:r>
            <a:r>
              <a:rPr lang="en-GB" sz="2000" dirty="0" err="1" smtClean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केलेल्या</a:t>
            </a:r>
            <a:r>
              <a:rPr lang="en-GB" sz="2000" dirty="0" smtClean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क्रिया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म्हणजे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विज्ञान</a:t>
            </a:r>
            <a:r>
              <a:rPr lang="en-GB" sz="2000" dirty="0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 (Science) </a:t>
            </a:r>
            <a:r>
              <a:rPr lang="en-GB" sz="2000" dirty="0" err="1">
                <a:solidFill>
                  <a:schemeClr val="tx1"/>
                </a:solidFill>
                <a:highlight>
                  <a:srgbClr val="FFFFFF"/>
                </a:highlight>
                <a:latin typeface="Utsaah"/>
                <a:ea typeface="Arial"/>
                <a:cs typeface="Arial"/>
                <a:sym typeface="Arial"/>
              </a:rPr>
              <a:t>होय</a:t>
            </a:r>
            <a:endParaRPr sz="3600" dirty="0">
              <a:solidFill>
                <a:schemeClr val="tx1"/>
              </a:solidFill>
              <a:latin typeface="Utsaah"/>
              <a:ea typeface="Arial"/>
              <a:cs typeface="Arial"/>
              <a:sym typeface="Arial"/>
            </a:endParaRPr>
          </a:p>
        </p:txBody>
      </p:sp>
      <p:sp>
        <p:nvSpPr>
          <p:cNvPr id="4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 err="1">
                <a:solidFill>
                  <a:schemeClr val="tx1"/>
                </a:solidFill>
              </a:rPr>
              <a:t>कृती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260" name="Google Shape;2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25" y="1348976"/>
            <a:ext cx="3020325" cy="2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392" y="1834170"/>
            <a:ext cx="24003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50" y="1194864"/>
            <a:ext cx="24003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असे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का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झाले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बर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?</a:t>
            </a:r>
            <a:endParaRPr sz="4000" dirty="0">
              <a:solidFill>
                <a:schemeClr val="tx1"/>
              </a:solidFill>
              <a:latin typeface="Utsaah"/>
            </a:endParaRPr>
          </a:p>
        </p:txBody>
      </p:sp>
      <p:sp>
        <p:nvSpPr>
          <p:cNvPr id="266" name="Google Shape;266;p43"/>
          <p:cNvSpPr txBox="1">
            <a:spLocks noGrp="1"/>
          </p:cNvSpPr>
          <p:nvPr>
            <p:ph type="body" idx="1"/>
          </p:nvPr>
        </p:nvSpPr>
        <p:spPr>
          <a:xfrm>
            <a:off x="612648" y="1200150"/>
            <a:ext cx="8153400" cy="33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400" dirty="0" err="1">
                <a:latin typeface="Utsaah"/>
              </a:rPr>
              <a:t>तानलेल्या</a:t>
            </a:r>
            <a:r>
              <a:rPr lang="en-GB" sz="2400" dirty="0">
                <a:latin typeface="Utsaah"/>
              </a:rPr>
              <a:t> </a:t>
            </a:r>
            <a:r>
              <a:rPr lang="en-GB" sz="2400" dirty="0" err="1">
                <a:latin typeface="Utsaah"/>
              </a:rPr>
              <a:t>रबरबॅंडमध्ये</a:t>
            </a:r>
            <a:r>
              <a:rPr lang="en-GB" sz="2400" dirty="0">
                <a:latin typeface="Utsaah"/>
              </a:rPr>
              <a:t> </a:t>
            </a:r>
            <a:r>
              <a:rPr lang="en-GB" sz="2400" dirty="0" err="1">
                <a:latin typeface="Utsaah"/>
              </a:rPr>
              <a:t>साठविलेल्या</a:t>
            </a:r>
            <a:r>
              <a:rPr lang="en-GB" sz="2400" dirty="0">
                <a:latin typeface="Utsaah"/>
              </a:rPr>
              <a:t> </a:t>
            </a:r>
            <a:r>
              <a:rPr lang="en-GB" sz="2400" dirty="0" err="1">
                <a:latin typeface="Utsaah"/>
              </a:rPr>
              <a:t>उर्जेमुळे</a:t>
            </a:r>
            <a:r>
              <a:rPr lang="en-GB" sz="2400" dirty="0">
                <a:latin typeface="Utsaah"/>
              </a:rPr>
              <a:t> </a:t>
            </a:r>
            <a:r>
              <a:rPr lang="en-GB" sz="2400" dirty="0" err="1">
                <a:latin typeface="Utsaah"/>
              </a:rPr>
              <a:t>चेंडू</a:t>
            </a:r>
            <a:r>
              <a:rPr lang="en-GB" sz="2400" dirty="0">
                <a:latin typeface="Utsaah"/>
              </a:rPr>
              <a:t> </a:t>
            </a:r>
            <a:r>
              <a:rPr lang="en-GB" sz="2400" dirty="0" err="1">
                <a:latin typeface="Utsaah"/>
              </a:rPr>
              <a:t>वर</a:t>
            </a:r>
            <a:r>
              <a:rPr lang="en-GB" sz="2400" dirty="0">
                <a:latin typeface="Utsaah"/>
              </a:rPr>
              <a:t> </a:t>
            </a:r>
            <a:r>
              <a:rPr lang="en-GB" sz="2400" dirty="0" err="1">
                <a:latin typeface="Utsaah"/>
              </a:rPr>
              <a:t>फेकला</a:t>
            </a:r>
            <a:r>
              <a:rPr lang="en-GB" sz="2400" dirty="0">
                <a:latin typeface="Utsaah"/>
              </a:rPr>
              <a:t> </a:t>
            </a:r>
            <a:r>
              <a:rPr lang="en-GB" sz="2400" dirty="0" err="1">
                <a:latin typeface="Utsaah"/>
              </a:rPr>
              <a:t>जातो</a:t>
            </a:r>
            <a:r>
              <a:rPr lang="en-GB" sz="2400" dirty="0">
                <a:latin typeface="Utsaah"/>
              </a:rPr>
              <a:t>.   </a:t>
            </a:r>
            <a:endParaRPr sz="2400" dirty="0">
              <a:latin typeface="Utsaah"/>
            </a:endParaRPr>
          </a:p>
        </p:txBody>
      </p:sp>
      <p:sp>
        <p:nvSpPr>
          <p:cNvPr id="4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99" y="2014376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 err="1">
                <a:solidFill>
                  <a:schemeClr val="tx1"/>
                </a:solidFill>
                <a:latin typeface="Utsaah"/>
              </a:rPr>
              <a:t>प्रकल्प</a:t>
            </a:r>
            <a:r>
              <a:rPr lang="en-GB" dirty="0">
                <a:solidFill>
                  <a:schemeClr val="tx1"/>
                </a:solidFill>
                <a:latin typeface="Utsaah"/>
              </a:rPr>
              <a:t> </a:t>
            </a:r>
            <a:endParaRPr dirty="0">
              <a:solidFill>
                <a:schemeClr val="tx1"/>
              </a:solidFill>
              <a:latin typeface="Utsaah"/>
            </a:endParaRPr>
          </a:p>
        </p:txBody>
      </p:sp>
      <p:sp>
        <p:nvSpPr>
          <p:cNvPr id="272" name="Google Shape;272;p44"/>
          <p:cNvSpPr txBox="1">
            <a:spLocks noGrp="1"/>
          </p:cNvSpPr>
          <p:nvPr>
            <p:ph type="body" idx="1"/>
          </p:nvPr>
        </p:nvSpPr>
        <p:spPr>
          <a:xfrm>
            <a:off x="612648" y="1200150"/>
            <a:ext cx="8153400" cy="33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7350">
              <a:buSzPts val="2500"/>
            </a:pPr>
            <a:r>
              <a:rPr lang="mr-IN" sz="2000" dirty="0">
                <a:latin typeface="Utsaah"/>
              </a:rPr>
              <a:t>तुम्ही वेगवेगळ्या वस्तु वापरुन पॅराशूट तयार करून त्याचे फोटो किंवा व्हिडीओ </a:t>
            </a:r>
            <a:r>
              <a:rPr lang="mr-IN" sz="2000" dirty="0" smtClean="0">
                <a:latin typeface="Utsaah"/>
              </a:rPr>
              <a:t>अपलोड करा. </a:t>
            </a:r>
          </a:p>
          <a:p>
            <a:pPr marL="69850" lvl="0" indent="0">
              <a:buSzPts val="2500"/>
              <a:buNone/>
            </a:pPr>
            <a:endParaRPr lang="mr-IN" sz="2000" dirty="0" smtClean="0">
              <a:latin typeface="Utsaah"/>
            </a:endParaRPr>
          </a:p>
          <a:p>
            <a:pPr lvl="0" indent="-387350">
              <a:buSzPts val="2500"/>
            </a:pPr>
            <a:r>
              <a:rPr lang="mr-IN" sz="2000" dirty="0" smtClean="0">
                <a:latin typeface="Utsaah"/>
              </a:rPr>
              <a:t>तुम्ही </a:t>
            </a:r>
            <a:r>
              <a:rPr lang="mr-IN" sz="2000" dirty="0">
                <a:latin typeface="Utsaah"/>
              </a:rPr>
              <a:t>वेगवेगळ्या बॉटलचा वापर </a:t>
            </a:r>
            <a:r>
              <a:rPr lang="mr-IN" sz="2000" dirty="0" smtClean="0">
                <a:latin typeface="Utsaah"/>
              </a:rPr>
              <a:t>करून जादुई रिंग तयार करा</a:t>
            </a:r>
            <a:r>
              <a:rPr lang="mr-IN" sz="2000" dirty="0" smtClean="0">
                <a:latin typeface="Utsaah"/>
              </a:rPr>
              <a:t> आणि काय फरक आहे ते सांगा.  </a:t>
            </a:r>
            <a:endParaRPr lang="en-GB" sz="2000" dirty="0" smtClean="0">
              <a:latin typeface="Utsaah"/>
            </a:endParaRPr>
          </a:p>
          <a:p>
            <a:pPr marL="457200" lvl="0" indent="-387350" algn="l" rtl="0">
              <a:spcBef>
                <a:spcPts val="700"/>
              </a:spcBef>
              <a:spcAft>
                <a:spcPts val="0"/>
              </a:spcAft>
              <a:buSzPts val="2500"/>
              <a:buChar char="◻"/>
            </a:pPr>
            <a:endParaRPr lang="en-GB" sz="2000" dirty="0" smtClean="0">
              <a:latin typeface="Utsaah"/>
            </a:endParaRPr>
          </a:p>
          <a:p>
            <a:pPr lvl="0" indent="-387350">
              <a:buSzPts val="2500"/>
            </a:pPr>
            <a:r>
              <a:rPr lang="mr-IN" sz="2000" dirty="0" smtClean="0">
                <a:latin typeface="Utsaah"/>
              </a:rPr>
              <a:t>वरील  वस्तूंचा वापर करून तुम्ही अजून कोणत्या खेळणी तयार करा व त्याचे फोटो किंवा व्हिडीओ </a:t>
            </a:r>
            <a:r>
              <a:rPr lang="mr-IN" sz="2000" dirty="0">
                <a:latin typeface="Utsaah"/>
              </a:rPr>
              <a:t>अपलोड </a:t>
            </a:r>
            <a:r>
              <a:rPr lang="mr-IN" sz="2000" dirty="0" smtClean="0">
                <a:latin typeface="Utsaah"/>
              </a:rPr>
              <a:t>करा</a:t>
            </a:r>
            <a:endParaRPr sz="2000" dirty="0">
              <a:latin typeface="Utsaah"/>
            </a:endParaRPr>
          </a:p>
        </p:txBody>
      </p:sp>
      <p:sp>
        <p:nvSpPr>
          <p:cNvPr id="4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7255" y="1292772"/>
            <a:ext cx="2617075" cy="1166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Google Shape;234;p33"/>
          <p:cNvSpPr txBox="1">
            <a:spLocks noGrp="1"/>
          </p:cNvSpPr>
          <p:nvPr>
            <p:ph type="title"/>
          </p:nvPr>
        </p:nvSpPr>
        <p:spPr>
          <a:xfrm>
            <a:off x="670285" y="343743"/>
            <a:ext cx="7842000" cy="45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err="1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खेल-खेल</a:t>
            </a:r>
            <a:r>
              <a:rPr lang="en-GB" sz="40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मे</a:t>
            </a:r>
            <a:r>
              <a:rPr lang="en-GB" sz="40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स्पर्धा</a:t>
            </a:r>
            <a:r>
              <a:rPr lang="en-GB" sz="40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 </a:t>
            </a:r>
            <a:endParaRPr b="1" dirty="0">
              <a:solidFill>
                <a:schemeClr val="tx1"/>
              </a:solidFill>
              <a:latin typeface="Utsaah" pitchFamily="34" charset="0"/>
              <a:cs typeface="Utsaah" pitchFamily="34" charset="0"/>
            </a:endParaRPr>
          </a:p>
        </p:txBody>
      </p:sp>
      <p:pic>
        <p:nvPicPr>
          <p:cNvPr id="4" name="Picture 3" descr="FB_IMG_16074923786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024" y="1177159"/>
            <a:ext cx="2251349" cy="3829707"/>
          </a:xfrm>
          <a:prstGeom prst="rect">
            <a:avLst/>
          </a:prstGeom>
        </p:spPr>
      </p:pic>
      <p:pic>
        <p:nvPicPr>
          <p:cNvPr id="5" name="Picture 4" descr="FB_IMG_16074923685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228" y="1177164"/>
            <a:ext cx="2288483" cy="3647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725" y="1282262"/>
            <a:ext cx="2698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dirty="0" smtClean="0">
                <a:solidFill>
                  <a:schemeClr val="bg1"/>
                </a:solidFill>
                <a:latin typeface="Arial Black" pitchFamily="34" charset="0"/>
              </a:rPr>
              <a:t>Toy and Game </a:t>
            </a:r>
          </a:p>
          <a:p>
            <a:pPr algn="ctr"/>
            <a:r>
              <a:rPr lang="en-IN" sz="2400" dirty="0" smtClean="0">
                <a:solidFill>
                  <a:schemeClr val="bg1"/>
                </a:solidFill>
                <a:latin typeface="Arial Black" pitchFamily="34" charset="0"/>
              </a:rPr>
              <a:t>Design </a:t>
            </a:r>
          </a:p>
          <a:p>
            <a:pPr algn="ctr"/>
            <a:r>
              <a:rPr lang="en-IN" sz="2400" dirty="0" smtClean="0">
                <a:solidFill>
                  <a:schemeClr val="bg1"/>
                </a:solidFill>
                <a:latin typeface="Arial Black" pitchFamily="34" charset="0"/>
              </a:rPr>
              <a:t>Competition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359" y="2716925"/>
            <a:ext cx="2420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solidFill>
                  <a:srgbClr val="FF0000"/>
                </a:solidFill>
                <a:latin typeface="Arial Black" pitchFamily="34" charset="0"/>
              </a:rPr>
              <a:t>WIN Prices with</a:t>
            </a:r>
          </a:p>
          <a:p>
            <a:r>
              <a:rPr lang="en-IN" sz="2000" dirty="0" smtClean="0">
                <a:solidFill>
                  <a:srgbClr val="FF0000"/>
                </a:solidFill>
                <a:latin typeface="Arial Black" pitchFamily="34" charset="0"/>
              </a:rPr>
              <a:t>Rs.2 </a:t>
            </a:r>
            <a:r>
              <a:rPr lang="en-IN" sz="2000" dirty="0" err="1" smtClean="0">
                <a:solidFill>
                  <a:srgbClr val="FF0000"/>
                </a:solidFill>
                <a:latin typeface="Arial Black" pitchFamily="34" charset="0"/>
              </a:rPr>
              <a:t>Lakhs</a:t>
            </a:r>
            <a:endParaRPr lang="en-IN" sz="2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98" name="AutoShape 2" descr="Muktangan Exploratory Science Centr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Muktangan Exploratory Science Centr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Muktangan Exploratory Science Centr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279" y="3501916"/>
            <a:ext cx="1444366" cy="1437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>
            <a:spLocks noGrp="1"/>
          </p:cNvSpPr>
          <p:nvPr>
            <p:ph type="title"/>
          </p:nvPr>
        </p:nvSpPr>
        <p:spPr>
          <a:xfrm>
            <a:off x="350211" y="1477985"/>
            <a:ext cx="8153400" cy="742800"/>
          </a:xfrm>
          <a:prstGeom prst="rect">
            <a:avLst/>
          </a:prstGeom>
          <a:noFill/>
          <a:ln>
            <a:noFill/>
          </a:ln>
          <a:effectLst>
            <a:outerShdw blurRad="38100" dist="300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82000" tIns="40975" rIns="82000" bIns="409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800"/>
              <a:buFont typeface="Utsaah"/>
              <a:buNone/>
            </a:pPr>
            <a:r>
              <a:rPr lang="en-GB" sz="6000" b="1" dirty="0" err="1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धन्यवाद</a:t>
            </a:r>
            <a:r>
              <a:rPr lang="en-GB" sz="9600" b="1" dirty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 </a:t>
            </a:r>
            <a:endParaRPr sz="9600" b="1" dirty="0">
              <a:solidFill>
                <a:srgbClr val="002060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sp>
        <p:nvSpPr>
          <p:cNvPr id="278" name="Google Shape;278;p45"/>
          <p:cNvSpPr txBox="1"/>
          <p:nvPr/>
        </p:nvSpPr>
        <p:spPr>
          <a:xfrm>
            <a:off x="753422" y="3829049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00" tIns="40975" rIns="82000" bIns="409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>
                <a:solidFill>
                  <a:schemeClr val="dk2"/>
                </a:solidFill>
                <a:latin typeface="Utsaah"/>
                <a:ea typeface="Utsaah"/>
                <a:cs typeface="Utsaah"/>
                <a:sym typeface="Utsaah"/>
              </a:rPr>
              <a:t>अधिक</a:t>
            </a:r>
            <a:r>
              <a:rPr lang="en-GB" sz="3200" b="1" dirty="0">
                <a:solidFill>
                  <a:schemeClr val="dk2"/>
                </a:solidFill>
                <a:latin typeface="Utsaah"/>
                <a:ea typeface="Utsaah"/>
                <a:cs typeface="Utsaah"/>
                <a:sym typeface="Utsaah"/>
              </a:rPr>
              <a:t> </a:t>
            </a:r>
            <a:r>
              <a:rPr lang="en-GB" sz="3200" b="1" dirty="0" err="1">
                <a:solidFill>
                  <a:schemeClr val="dk2"/>
                </a:solidFill>
                <a:latin typeface="Utsaah"/>
                <a:ea typeface="Utsaah"/>
                <a:cs typeface="Utsaah"/>
                <a:sym typeface="Utsaah"/>
              </a:rPr>
              <a:t>महितीसाठी</a:t>
            </a:r>
            <a:r>
              <a:rPr lang="en-GB" sz="3200" b="1" dirty="0">
                <a:solidFill>
                  <a:schemeClr val="dk2"/>
                </a:solidFill>
                <a:latin typeface="Utsaah"/>
                <a:ea typeface="Utsaah"/>
                <a:cs typeface="Utsaah"/>
                <a:sym typeface="Utsaah"/>
              </a:rPr>
              <a:t> </a:t>
            </a:r>
            <a:r>
              <a:rPr lang="en-GB" sz="3200" b="1" dirty="0" err="1">
                <a:solidFill>
                  <a:schemeClr val="dk2"/>
                </a:solidFill>
                <a:latin typeface="Utsaah"/>
                <a:ea typeface="Utsaah"/>
                <a:cs typeface="Utsaah"/>
                <a:sym typeface="Utsaah"/>
              </a:rPr>
              <a:t>संपर्क</a:t>
            </a:r>
            <a:r>
              <a:rPr lang="en-GB" sz="3200" b="1" dirty="0">
                <a:solidFill>
                  <a:schemeClr val="dk2"/>
                </a:solidFill>
                <a:latin typeface="Utsaah"/>
                <a:ea typeface="Utsaah"/>
                <a:cs typeface="Utsaah"/>
                <a:sym typeface="Utsaah"/>
              </a:rPr>
              <a:t>:</a:t>
            </a:r>
            <a:endParaRPr sz="1800" b="1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7821845934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8380862704</a:t>
            </a:r>
            <a:endParaRPr sz="13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9284332376</a:t>
            </a:r>
            <a:endParaRPr sz="13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diy.vigyanashram@gmail.com</a:t>
            </a:r>
            <a:endParaRPr sz="22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www.vigyanashram.com</a:t>
            </a:r>
            <a:r>
              <a:rPr lang="en-GB" sz="22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3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675" y="3623227"/>
            <a:ext cx="1321208" cy="62192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5"/>
          <p:cNvSpPr txBox="1"/>
          <p:nvPr/>
        </p:nvSpPr>
        <p:spPr>
          <a:xfrm>
            <a:off x="-138438" y="4340776"/>
            <a:ext cx="3238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00" tIns="40975" rIns="82000" bIns="409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DIY Lab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Make your innovation happen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7889" y="3563882"/>
            <a:ext cx="1414259" cy="882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विज्ञानाची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गरज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endParaRPr sz="4000" b="1" dirty="0">
              <a:solidFill>
                <a:schemeClr val="tx1"/>
              </a:solidFill>
              <a:latin typeface="Utsaah"/>
            </a:endParaRPr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75" y="1613625"/>
            <a:ext cx="4085476" cy="27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553" y="1781375"/>
            <a:ext cx="3810646" cy="25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384048" y="1200150"/>
            <a:ext cx="8153400" cy="33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 b="1" dirty="0" err="1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विज्ञान</a:t>
            </a:r>
            <a:r>
              <a:rPr lang="en-GB" sz="3600" b="1" dirty="0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 </a:t>
            </a:r>
            <a:r>
              <a:rPr lang="en-GB" sz="3600" b="1" dirty="0" err="1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तर</a:t>
            </a:r>
            <a:r>
              <a:rPr lang="en-GB" sz="3600" b="1" dirty="0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 </a:t>
            </a:r>
            <a:r>
              <a:rPr lang="en-GB" sz="3600" b="1" dirty="0" err="1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समजलं</a:t>
            </a:r>
            <a:r>
              <a:rPr lang="en-GB" sz="3600" b="1" dirty="0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 </a:t>
            </a:r>
            <a:r>
              <a:rPr lang="en-GB" sz="3600" b="1" dirty="0" err="1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आता</a:t>
            </a:r>
            <a:r>
              <a:rPr lang="en-GB" sz="3600" b="1" dirty="0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 </a:t>
            </a:r>
            <a:r>
              <a:rPr lang="en-GB" sz="3600" b="1" dirty="0" err="1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काय</a:t>
            </a:r>
            <a:r>
              <a:rPr lang="en-GB" sz="3600" b="1" dirty="0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?</a:t>
            </a:r>
            <a:endParaRPr sz="3600" b="1" dirty="0">
              <a:solidFill>
                <a:srgbClr val="CC0000"/>
              </a:solidFill>
              <a:highlight>
                <a:srgbClr val="FFFFFF"/>
              </a:highlight>
              <a:latin typeface="Utsaah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 b="1" dirty="0">
              <a:solidFill>
                <a:srgbClr val="CC0000"/>
              </a:solidFill>
              <a:highlight>
                <a:srgbClr val="FFFFFF"/>
              </a:highlight>
              <a:latin typeface="Utsaah"/>
              <a:ea typeface="Lora"/>
              <a:cs typeface="Lora"/>
              <a:sym typeface="Lora"/>
            </a:endParaRPr>
          </a:p>
          <a:p>
            <a:pPr marL="0" lvl="0" indent="0" algn="ctr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3600" b="1" dirty="0" err="1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काहीतरी</a:t>
            </a:r>
            <a:r>
              <a:rPr lang="en-GB" sz="3600" b="1" dirty="0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 </a:t>
            </a:r>
            <a:r>
              <a:rPr lang="en-GB" sz="3600" b="1" dirty="0" err="1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बनवून</a:t>
            </a:r>
            <a:r>
              <a:rPr lang="en-GB" sz="3600" b="1" dirty="0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 </a:t>
            </a:r>
            <a:r>
              <a:rPr lang="en-GB" sz="3600" b="1" dirty="0" err="1" smtClean="0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बघुयात</a:t>
            </a:r>
            <a:r>
              <a:rPr lang="en-GB" sz="3600" b="1" dirty="0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 </a:t>
            </a:r>
            <a:r>
              <a:rPr lang="hi-IN" sz="3600" b="1" dirty="0" smtClean="0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का</a:t>
            </a:r>
            <a:r>
              <a:rPr lang="en-IN" sz="3600" b="1" dirty="0" smtClean="0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?</a:t>
            </a:r>
          </a:p>
          <a:p>
            <a:pPr marL="0" lvl="0" indent="0" algn="ctr">
              <a:lnSpc>
                <a:spcPct val="115000"/>
              </a:lnSpc>
              <a:spcBef>
                <a:spcPts val="1200"/>
              </a:spcBef>
              <a:buNone/>
            </a:pPr>
            <a:endParaRPr lang="en-IN" sz="3600" b="1" dirty="0">
              <a:solidFill>
                <a:srgbClr val="CC0000"/>
              </a:solidFill>
              <a:highlight>
                <a:srgbClr val="FFFFFF"/>
              </a:highlight>
              <a:latin typeface="Utsaah"/>
              <a:ea typeface="Lora"/>
              <a:cs typeface="Lora"/>
              <a:sym typeface="Lora"/>
            </a:endParaRPr>
          </a:p>
          <a:p>
            <a:pPr marL="0" lvl="0" indent="0" algn="ctr">
              <a:lnSpc>
                <a:spcPct val="115000"/>
              </a:lnSpc>
              <a:spcBef>
                <a:spcPts val="1200"/>
              </a:spcBef>
              <a:buNone/>
            </a:pPr>
            <a:endParaRPr lang="en-IN" sz="3600" b="1" dirty="0" smtClean="0">
              <a:solidFill>
                <a:srgbClr val="CC0000"/>
              </a:solidFill>
              <a:highlight>
                <a:srgbClr val="FFFFFF"/>
              </a:highlight>
              <a:latin typeface="Utsaah"/>
              <a:ea typeface="Lora"/>
              <a:cs typeface="Lora"/>
              <a:sym typeface="Lora"/>
            </a:endParaRPr>
          </a:p>
          <a:p>
            <a:pPr marL="0" lvl="0" indent="0" algn="ctr">
              <a:lnSpc>
                <a:spcPct val="115000"/>
              </a:lnSpc>
              <a:spcBef>
                <a:spcPts val="1200"/>
              </a:spcBef>
              <a:buNone/>
            </a:pPr>
            <a:endParaRPr lang="en-IN" sz="3600" b="1" dirty="0">
              <a:solidFill>
                <a:srgbClr val="CC0000"/>
              </a:solidFill>
              <a:highlight>
                <a:srgbClr val="FFFFFF"/>
              </a:highlight>
              <a:latin typeface="Utsaah"/>
              <a:ea typeface="Lora"/>
              <a:cs typeface="Lora"/>
              <a:sym typeface="Lora"/>
            </a:endParaRPr>
          </a:p>
          <a:p>
            <a:pPr marL="0" lvl="0" indent="0" algn="ctr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3600" b="1" dirty="0" smtClean="0">
                <a:solidFill>
                  <a:srgbClr val="CC0000"/>
                </a:solidFill>
                <a:highlight>
                  <a:srgbClr val="FFFFFF"/>
                </a:highlight>
                <a:latin typeface="Utsaah"/>
                <a:ea typeface="Lora"/>
                <a:cs typeface="Lora"/>
                <a:sym typeface="Lora"/>
              </a:rPr>
              <a:t> </a:t>
            </a:r>
            <a:endParaRPr sz="3600" b="1" dirty="0">
              <a:solidFill>
                <a:srgbClr val="CC0000"/>
              </a:solidFill>
              <a:highlight>
                <a:srgbClr val="FFFFFF"/>
              </a:highlight>
              <a:latin typeface="Utsaah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 dirty="0">
              <a:solidFill>
                <a:srgbClr val="CC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हवेने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फिरणारा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Utsaah"/>
              </a:rPr>
              <a:t>पंखा</a:t>
            </a:r>
            <a:r>
              <a:rPr lang="en-GB" sz="4000" b="1" dirty="0">
                <a:solidFill>
                  <a:schemeClr val="tx1"/>
                </a:solidFill>
                <a:latin typeface="Utsaah"/>
              </a:rPr>
              <a:t> </a:t>
            </a:r>
            <a:endParaRPr sz="4000" b="1" dirty="0">
              <a:solidFill>
                <a:schemeClr val="tx1"/>
              </a:solidFill>
              <a:latin typeface="Utsaah"/>
            </a:endParaRPr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612648" y="1200150"/>
            <a:ext cx="8153400" cy="33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mr-IN" sz="2400" dirty="0">
                <a:hlinkClick r:id="rId3"/>
              </a:rPr>
              <a:t>व्हिडीओ लिंक</a:t>
            </a:r>
            <a:r>
              <a:rPr lang="en-US" sz="2400" dirty="0">
                <a:hlinkClick r:id="rId3"/>
              </a:rPr>
              <a:t> </a:t>
            </a:r>
            <a:r>
              <a:rPr lang="en-US" sz="2400" dirty="0" smtClean="0">
                <a:hlinkClick r:id="rId3"/>
              </a:rPr>
              <a:t>–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400" dirty="0">
              <a:latin typeface="Utsaah"/>
            </a:endParaRPr>
          </a:p>
        </p:txBody>
      </p:sp>
      <p:sp>
        <p:nvSpPr>
          <p:cNvPr id="5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04" y="1200150"/>
            <a:ext cx="2803341" cy="3737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i-IN" sz="5400" b="1" dirty="0">
                <a:solidFill>
                  <a:schemeClr val="accent5">
                    <a:lumMod val="7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साहित्य</a:t>
            </a:r>
            <a:r>
              <a:rPr lang="hi-IN" sz="5400" dirty="0">
                <a:solidFill>
                  <a:schemeClr val="accent5">
                    <a:lumMod val="7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hi-IN" sz="5400" dirty="0">
                <a:latin typeface="Utsaah" panose="020B0604020202020204" pitchFamily="34" charset="0"/>
                <a:cs typeface="Utsaah" panose="020B0604020202020204" pitchFamily="34" charset="0"/>
              </a:rPr>
              <a:t>-                             </a:t>
            </a:r>
            <a:endParaRPr lang="en-IN" sz="5400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381000">
              <a:buSzPts val="2400"/>
            </a:pPr>
            <a:r>
              <a:rPr lang="hi-IN" sz="3200" dirty="0" smtClean="0">
                <a:latin typeface="Utsaah"/>
              </a:rPr>
              <a:t>जुनी </a:t>
            </a:r>
            <a:r>
              <a:rPr lang="hi-IN" sz="3200" dirty="0">
                <a:latin typeface="Utsaah"/>
              </a:rPr>
              <a:t>शॅम्पूची बाटली 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hi-IN" sz="3200" dirty="0">
                <a:latin typeface="Utsaah"/>
              </a:rPr>
              <a:t>स्ट्रॉ 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hi-IN" sz="3200" dirty="0">
                <a:latin typeface="Utsaah"/>
              </a:rPr>
              <a:t>पातळ तार 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hi-IN" sz="3200" dirty="0">
                <a:latin typeface="Utsaah"/>
              </a:rPr>
              <a:t>कागदाची पट्टी 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hi-IN" sz="3200" dirty="0">
                <a:latin typeface="Utsaah"/>
              </a:rPr>
              <a:t>फेविकॉल 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hi-IN" sz="3200" dirty="0">
                <a:latin typeface="Utsaah"/>
              </a:rPr>
              <a:t>चिकट टेप 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hi-IN" sz="3200" dirty="0">
                <a:latin typeface="Utsaah"/>
              </a:rPr>
              <a:t>कात्री </a:t>
            </a:r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47" y="1457664"/>
            <a:ext cx="4533848" cy="340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400" b="1" dirty="0" err="1">
                <a:solidFill>
                  <a:schemeClr val="accent5">
                    <a:lumMod val="7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कृती</a:t>
            </a:r>
            <a:r>
              <a:rPr lang="en-GB" sz="5400" b="1" dirty="0">
                <a:solidFill>
                  <a:schemeClr val="accent5">
                    <a:lumMod val="7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endParaRPr sz="5400" b="1" dirty="0">
              <a:solidFill>
                <a:schemeClr val="accent5">
                  <a:lumMod val="75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5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94" y="1669340"/>
            <a:ext cx="3657600" cy="2743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3" y="166934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5" y="1571946"/>
            <a:ext cx="3657600" cy="2743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54" y="1356189"/>
            <a:ext cx="2743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 err="1">
                <a:solidFill>
                  <a:schemeClr val="tx1"/>
                </a:solidFill>
                <a:latin typeface="Utsaah"/>
              </a:rPr>
              <a:t>असे</a:t>
            </a:r>
            <a:r>
              <a:rPr lang="en-GB" sz="36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Utsaah"/>
              </a:rPr>
              <a:t>का</a:t>
            </a:r>
            <a:r>
              <a:rPr lang="en-GB" sz="36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Utsaah"/>
              </a:rPr>
              <a:t>झाले</a:t>
            </a:r>
            <a:r>
              <a:rPr lang="en-GB" sz="3600" b="1" dirty="0">
                <a:solidFill>
                  <a:schemeClr val="tx1"/>
                </a:solidFill>
                <a:latin typeface="Utsaah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Utsaah"/>
              </a:rPr>
              <a:t>बर</a:t>
            </a:r>
            <a:r>
              <a:rPr lang="en-GB" sz="3600" b="1" dirty="0">
                <a:solidFill>
                  <a:schemeClr val="tx1"/>
                </a:solidFill>
                <a:latin typeface="Utsaah"/>
              </a:rPr>
              <a:t> ?</a:t>
            </a:r>
            <a:endParaRPr sz="3600" b="1" dirty="0">
              <a:solidFill>
                <a:schemeClr val="tx1"/>
              </a:solidFill>
              <a:latin typeface="Utsaah"/>
            </a:endParaRPr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612648" y="1200150"/>
            <a:ext cx="8153400" cy="33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000" dirty="0" err="1">
                <a:latin typeface="Utsaah"/>
              </a:rPr>
              <a:t>शॅम्पूची</a:t>
            </a:r>
            <a:r>
              <a:rPr lang="en-GB" sz="2000" dirty="0">
                <a:latin typeface="Utsaah"/>
              </a:rPr>
              <a:t> </a:t>
            </a:r>
            <a:r>
              <a:rPr lang="en-GB" sz="2000" dirty="0" err="1">
                <a:latin typeface="Utsaah"/>
              </a:rPr>
              <a:t>बॉटली</a:t>
            </a:r>
            <a:r>
              <a:rPr lang="en-GB" sz="2000" dirty="0">
                <a:latin typeface="Utsaah"/>
              </a:rPr>
              <a:t> </a:t>
            </a:r>
            <a:r>
              <a:rPr lang="en-GB" sz="2000" dirty="0" err="1">
                <a:latin typeface="Utsaah"/>
              </a:rPr>
              <a:t>दाबल्यानंतर</a:t>
            </a:r>
            <a:r>
              <a:rPr lang="en-GB" sz="2000" dirty="0">
                <a:latin typeface="Utsaah"/>
              </a:rPr>
              <a:t> </a:t>
            </a:r>
            <a:r>
              <a:rPr lang="en-GB" sz="2000" dirty="0" err="1">
                <a:latin typeface="Utsaah"/>
              </a:rPr>
              <a:t>त्यामधून</a:t>
            </a:r>
            <a:r>
              <a:rPr lang="en-GB" sz="2000" dirty="0">
                <a:latin typeface="Utsaah"/>
              </a:rPr>
              <a:t> </a:t>
            </a:r>
            <a:r>
              <a:rPr lang="en-GB" sz="2000" dirty="0" err="1">
                <a:latin typeface="Utsaah"/>
              </a:rPr>
              <a:t>निघणारी</a:t>
            </a:r>
            <a:r>
              <a:rPr lang="en-GB" sz="2000" dirty="0">
                <a:latin typeface="Utsaah"/>
              </a:rPr>
              <a:t> </a:t>
            </a:r>
            <a:r>
              <a:rPr lang="en-GB" sz="2000" dirty="0" err="1">
                <a:latin typeface="Utsaah"/>
              </a:rPr>
              <a:t>हवे</a:t>
            </a:r>
            <a:r>
              <a:rPr lang="en-GB" sz="2000" dirty="0">
                <a:latin typeface="Utsaah"/>
              </a:rPr>
              <a:t> </a:t>
            </a:r>
            <a:r>
              <a:rPr lang="en-GB" sz="2000" dirty="0" err="1">
                <a:latin typeface="Utsaah"/>
              </a:rPr>
              <a:t>मुळे</a:t>
            </a:r>
            <a:r>
              <a:rPr lang="en-GB" sz="2000" dirty="0">
                <a:latin typeface="Utsaah"/>
              </a:rPr>
              <a:t> </a:t>
            </a:r>
            <a:r>
              <a:rPr lang="en-GB" sz="2000" dirty="0" err="1">
                <a:latin typeface="Utsaah"/>
              </a:rPr>
              <a:t>पंखा</a:t>
            </a:r>
            <a:r>
              <a:rPr lang="en-GB" sz="2000" dirty="0">
                <a:latin typeface="Utsaah"/>
              </a:rPr>
              <a:t> </a:t>
            </a:r>
            <a:r>
              <a:rPr lang="en-GB" sz="2000" dirty="0" err="1">
                <a:latin typeface="Utsaah"/>
              </a:rPr>
              <a:t>गर-गर</a:t>
            </a:r>
            <a:r>
              <a:rPr lang="en-GB" sz="2000" dirty="0">
                <a:latin typeface="Utsaah"/>
              </a:rPr>
              <a:t> </a:t>
            </a:r>
            <a:r>
              <a:rPr lang="en-GB" sz="2000" dirty="0" err="1">
                <a:latin typeface="Utsaah"/>
              </a:rPr>
              <a:t>फिरतो</a:t>
            </a:r>
            <a:r>
              <a:rPr lang="en-GB" sz="2000" dirty="0">
                <a:latin typeface="Utsaah"/>
              </a:rPr>
              <a:t> .</a:t>
            </a:r>
            <a:endParaRPr sz="2000" dirty="0">
              <a:latin typeface="Utsaah"/>
            </a:endParaRPr>
          </a:p>
        </p:txBody>
      </p:sp>
      <p:sp>
        <p:nvSpPr>
          <p:cNvPr id="4" name="Google Shape;119;p20"/>
          <p:cNvSpPr/>
          <p:nvPr/>
        </p:nvSpPr>
        <p:spPr>
          <a:xfrm>
            <a:off x="7672200" y="247650"/>
            <a:ext cx="1390800" cy="617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26" y="1732965"/>
            <a:ext cx="2451466" cy="3268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281</Words>
  <Application>Microsoft Office PowerPoint</Application>
  <PresentationFormat>On-screen Show (16:9)</PresentationFormat>
  <Paragraphs>92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Utsaah</vt:lpstr>
      <vt:lpstr>Noto Sans Symbols</vt:lpstr>
      <vt:lpstr>Georgia</vt:lpstr>
      <vt:lpstr>Twentieth Century</vt:lpstr>
      <vt:lpstr>Calibri</vt:lpstr>
      <vt:lpstr>Lora</vt:lpstr>
      <vt:lpstr>Arial</vt:lpstr>
      <vt:lpstr>Arial Black</vt:lpstr>
      <vt:lpstr>Simple Light</vt:lpstr>
      <vt:lpstr>Median</vt:lpstr>
      <vt:lpstr>PowerPoint Presentation</vt:lpstr>
      <vt:lpstr>विज्ञान म्हणजे काय ? </vt:lpstr>
      <vt:lpstr>विज्ञानाची गरज </vt:lpstr>
      <vt:lpstr>PowerPoint Presentation</vt:lpstr>
      <vt:lpstr>हवेने फिरणारा पंखा </vt:lpstr>
      <vt:lpstr>साहित्य -                             </vt:lpstr>
      <vt:lpstr> कृती  </vt:lpstr>
      <vt:lpstr>PowerPoint Presentation</vt:lpstr>
      <vt:lpstr>असे का झाले बर ?</vt:lpstr>
      <vt:lpstr>जादूई रिंग </vt:lpstr>
      <vt:lpstr>साहित्य- </vt:lpstr>
      <vt:lpstr> कृती  </vt:lpstr>
      <vt:lpstr>असे का झाले बर ?</vt:lpstr>
      <vt:lpstr>पॅराशूट </vt:lpstr>
      <vt:lpstr>साहित्य -</vt:lpstr>
      <vt:lpstr> कृती  </vt:lpstr>
      <vt:lpstr>असे का झाले बर ?</vt:lpstr>
      <vt:lpstr>उडणारा चेंडू </vt:lpstr>
      <vt:lpstr>साहित्य- </vt:lpstr>
      <vt:lpstr> कृती  </vt:lpstr>
      <vt:lpstr>असे का झाले बर ?</vt:lpstr>
      <vt:lpstr>प्रकल्प </vt:lpstr>
      <vt:lpstr>खेल-खेल मे स्पर्धा </vt:lpstr>
      <vt:lpstr>धन्यवाद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vigyan ashram</cp:lastModifiedBy>
  <cp:revision>35</cp:revision>
  <dcterms:modified xsi:type="dcterms:W3CDTF">2020-12-16T11:50:41Z</dcterms:modified>
</cp:coreProperties>
</file>