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8" r:id="rId5"/>
    <p:sldId id="281" r:id="rId6"/>
    <p:sldId id="260" r:id="rId7"/>
    <p:sldId id="261" r:id="rId8"/>
    <p:sldId id="262" r:id="rId9"/>
    <p:sldId id="263" r:id="rId10"/>
    <p:sldId id="264" r:id="rId11"/>
    <p:sldId id="278" r:id="rId12"/>
    <p:sldId id="277" r:id="rId13"/>
    <p:sldId id="265" r:id="rId14"/>
    <p:sldId id="279" r:id="rId15"/>
    <p:sldId id="267" r:id="rId16"/>
    <p:sldId id="271" r:id="rId17"/>
    <p:sldId id="28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27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9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8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85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5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59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3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87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30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74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03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28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574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00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24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4518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9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4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526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105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2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8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56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374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863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4276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26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93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051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2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399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8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4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6459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599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5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7274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39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2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2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89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3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5F5D5-FE9E-4B08-BF54-CFF1F9D2B562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8D6B-9C9D-4460-85A0-342C9FFC45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5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760C4-6173-4886-8793-A6307E67555B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10-01-2018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8E3F2-A791-4B79-8A68-7F998F7EF16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2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मोशन सेन्सरचा उपयोग करून बल्ब चालवणे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1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कनेक्टिंग वायर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7319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डिजायनिंग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600200"/>
            <a:ext cx="792479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7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3543"/>
            <a:ext cx="9068843" cy="1251857"/>
          </a:xfrm>
          <a:noFill/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सोल्डरिंग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4114800"/>
            <a:ext cx="2992154" cy="271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32004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2606391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47800"/>
            <a:ext cx="3430044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114800"/>
            <a:ext cx="2662236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3277645" cy="2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34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टेस्टिंग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1447800"/>
            <a:ext cx="8850086" cy="51816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स्विच ऑन करा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जर तुमचा प्रोजेक्ट व्यवस्तीत चालत असेल तर ठीक.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जर व्यवस्तीत चालत नसेल तर पुढील तपासा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चेक प्रोग्राम. </a:t>
            </a:r>
            <a:endParaRPr lang="en-US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	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		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चेक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ardiuno</a:t>
            </a:r>
            <a:r>
              <a:rPr lang="mr-IN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बोर्ड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अडॉप्टर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रिले.</a:t>
            </a:r>
            <a:endParaRPr lang="en-US" b="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                      </a:t>
            </a:r>
            <a:r>
              <a:rPr lang="mr-IN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चेक सेन्सर </a:t>
            </a:r>
            <a:r>
              <a:rPr lang="en-US" b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mr-IN" b="1" dirty="0" smtClean="0">
                <a:solidFill>
                  <a:srgbClr val="0070C0"/>
                </a:solidFill>
              </a:rPr>
              <a:t>चेक प्रोजेक्ट.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20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असेम्ब्ली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 descr="H:\DCIM\100MSDCF\DSC017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64" y="1600200"/>
            <a:ext cx="6934200" cy="437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8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noFill/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कॉस्टिंग </a:t>
            </a:r>
            <a:endParaRPr lang="en-IN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338581"/>
              </p:ext>
            </p:extLst>
          </p:nvPr>
        </p:nvGraphicFramePr>
        <p:xfrm>
          <a:off x="21771" y="1600200"/>
          <a:ext cx="8839201" cy="5144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6029"/>
                <a:gridCol w="5994951"/>
                <a:gridCol w="1418221"/>
              </a:tblGrid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Sr</a:t>
                      </a:r>
                      <a:r>
                        <a:rPr lang="en-IN" sz="2400" u="none" strike="noStrike" dirty="0" smtClean="0">
                          <a:effectLst/>
                        </a:rPr>
                        <a:t>. No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Required component list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u="none" strike="noStrike" dirty="0">
                          <a:effectLst/>
                        </a:rPr>
                        <a:t>price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Ardiuno Uno board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Adaptor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175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Motion sensor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Bulb,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holder &amp; plug pin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IN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Plastic box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Connecting wire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Relay module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110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  <a:tr h="571659">
                <a:tc>
                  <a:txBody>
                    <a:bodyPr/>
                    <a:lstStyle/>
                    <a:p>
                      <a:pPr algn="ctr" fontAlgn="b"/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IN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1035</a:t>
                      </a:r>
                      <a:endParaRPr lang="en-IN" dirty="0"/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47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मोशन सेन्सर म्हणजे काय?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95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>
            <a:normAutofit/>
          </a:bodyPr>
          <a:lstStyle/>
          <a:p>
            <a:r>
              <a:rPr lang="mr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मोशन सेन्सर कसा बनवणार?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3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b="1" dirty="0" smtClean="0">
                <a:solidFill>
                  <a:srgbClr val="7030A0"/>
                </a:solidFill>
                <a:latin typeface="Arial Black" panose="020B0A04020102020204" pitchFamily="34" charset="0"/>
                <a:ea typeface="+mn-ea"/>
                <a:cs typeface="+mn-cs"/>
              </a:rPr>
              <a:t>साहित्य </a:t>
            </a:r>
            <a:endParaRPr lang="en-US" sz="3600" b="1" dirty="0">
              <a:solidFill>
                <a:srgbClr val="7030A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mr-IN" sz="1800" dirty="0" smtClean="0"/>
              <a:t>अडॉप्टर</a:t>
            </a:r>
            <a:r>
              <a:rPr lang="en-US" sz="1800" dirty="0"/>
              <a:t>(9VDC):-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018" y="2133600"/>
            <a:ext cx="3657600" cy="355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0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बल्ब आणि होल्डर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46482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4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प्लग पिन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7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ARDUINO </a:t>
            </a: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युनो बोर्ड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0"/>
            <a:ext cx="423639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23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रिले म्योडूल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577892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mr-I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मोशन सेन्सर 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4043363" cy="404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0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101</Words>
  <Application>Microsoft Office PowerPoint</Application>
  <PresentationFormat>On-screen Show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Office Theme</vt:lpstr>
      <vt:lpstr>1_Office Theme</vt:lpstr>
      <vt:lpstr>2_Office Theme</vt:lpstr>
      <vt:lpstr>3_Office Theme</vt:lpstr>
      <vt:lpstr>मोशन सेन्सरचा उपयोग करून बल्ब चालवणे </vt:lpstr>
      <vt:lpstr>मोशन सेन्सर म्हणजे काय?</vt:lpstr>
      <vt:lpstr>मोशन सेन्सर कसा बनवणार?</vt:lpstr>
      <vt:lpstr>साहित्य </vt:lpstr>
      <vt:lpstr>बल्ब आणि होल्डर </vt:lpstr>
      <vt:lpstr>प्लग पिन </vt:lpstr>
      <vt:lpstr>ARDUINO युनो बोर्ड </vt:lpstr>
      <vt:lpstr>रिले म्योडूल </vt:lpstr>
      <vt:lpstr>मोशन सेन्सर </vt:lpstr>
      <vt:lpstr>कनेक्टिंग वायर </vt:lpstr>
      <vt:lpstr>डिजायनिंग </vt:lpstr>
      <vt:lpstr>सोल्डरिंग </vt:lpstr>
      <vt:lpstr>टेस्टिंग </vt:lpstr>
      <vt:lpstr>असेम्ब्ली </vt:lpstr>
      <vt:lpstr>कॉस्टिंग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Admin</dc:creator>
  <cp:lastModifiedBy>Admin</cp:lastModifiedBy>
  <cp:revision>29</cp:revision>
  <dcterms:created xsi:type="dcterms:W3CDTF">2017-11-20T08:31:11Z</dcterms:created>
  <dcterms:modified xsi:type="dcterms:W3CDTF">2018-01-10T11:58:49Z</dcterms:modified>
</cp:coreProperties>
</file>