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91" r:id="rId3"/>
    <p:sldId id="313" r:id="rId4"/>
    <p:sldId id="314" r:id="rId5"/>
    <p:sldId id="315" r:id="rId6"/>
    <p:sldId id="312" r:id="rId7"/>
    <p:sldId id="318" r:id="rId8"/>
    <p:sldId id="319" r:id="rId9"/>
    <p:sldId id="320" r:id="rId10"/>
    <p:sldId id="31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8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17-11-2014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17-11-2014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वायरींग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ऊर्जा</a:t>
            </a:r>
            <a:r>
              <a:rPr lang="mr-IN" dirty="0" smtClean="0"/>
              <a:t> व पर्यावरण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जिन्यातील वायरींग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49795"/>
            <a:ext cx="8458200" cy="416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4600" y="220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वरच्या जिन्यातील </a:t>
            </a:r>
            <a:r>
              <a:rPr lang="mr-IN" dirty="0" smtClean="0"/>
              <a:t>स्विच</a:t>
            </a:r>
            <a:r>
              <a:rPr lang="mr-IN" dirty="0" smtClean="0"/>
              <a:t> 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खालच्या जिन्यातील </a:t>
            </a:r>
            <a:r>
              <a:rPr lang="mr-IN" dirty="0" smtClean="0"/>
              <a:t>स्विच</a:t>
            </a:r>
            <a:r>
              <a:rPr lang="mr-IN" dirty="0" smtClean="0"/>
              <a:t> 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182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जिन्यातील दिवा 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114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230 व्होल्ट एसी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सांगा बरे ह्या वायरींग मुळे कोणता फायदा होइल?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उद्देश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734760" cy="3789784"/>
          </a:xfrm>
        </p:spPr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 marL="342900" lvl="1" indent="-342900">
              <a:buNone/>
            </a:pPr>
            <a:r>
              <a:rPr lang="mr-IN" dirty="0" smtClean="0">
                <a:solidFill>
                  <a:schemeClr val="tx1"/>
                </a:solidFill>
              </a:rPr>
              <a:t>ह्या मॉड्युल मध्ये आपण इलेक्ट्रिकल वायरींग कसे करतात ते पहाणार आहोत.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वायरींग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400" dirty="0" smtClean="0"/>
              <a:t>आपणा सर्वांना हे माहितच आहे की, आपण घरातील दिव्याचे किंवा पंख्याचे बटण दाबले की, दिवा लागतो किंवा पंखा चालू होतो. हे विद्युत सर्किट मुळे होते ते आपण आधीच्या </a:t>
            </a:r>
            <a:r>
              <a:rPr lang="mr-IN" sz="2400" dirty="0" smtClean="0"/>
              <a:t>मॉड्युल मध्ये पाहिलेच आहे.</a:t>
            </a:r>
          </a:p>
          <a:p>
            <a:r>
              <a:rPr lang="mr-IN" sz="2400" dirty="0" smtClean="0"/>
              <a:t>ह्या विद्युत सर्किट च्या जोडणीलाच वायरींग म्हणतात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25602" name="AutoShape 2" descr="Illustration of Electrical System and Wi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604" name="AutoShape 4" descr="Illustration of Electrical System and Wi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5606" name="Picture 6" descr="http://img2-1.timeinc.net/toh/i/a/anniversary/features/electrical-wiring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733800"/>
            <a:ext cx="3962400" cy="27432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3581400" y="5105400"/>
            <a:ext cx="2133600" cy="228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67000" y="4953000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वायरींग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575648" cy="1143000"/>
          </a:xfrm>
        </p:spPr>
        <p:txBody>
          <a:bodyPr/>
          <a:lstStyle/>
          <a:p>
            <a:r>
              <a:rPr lang="mr-IN" dirty="0" smtClean="0"/>
              <a:t>वायरींग साठी लागणारी साहित्ये व साधने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28674" name="AutoShape 2" descr="data:image/jpeg;base64,/9j/4AAQSkZJRgABAQAAAQABAAD/2wCEAAkGBxQTEhQUEhQUFRQXGBgUFhQYFBQUFRQXFBQWGBQUFBQYHCggGBolHBQUITEhJSksLi4uFx8zODMsNygtLisBCgoKDg0OGxAQGywkHyQsLCwsLCwsLCwsLCwsLCwsLCwsLCwsLCwsLCwsLCwsLCwsLCwsLCwsLCwsLCwsLCwsLP/AABEIAOEA4QMBIgACEQEDEQH/xAAcAAAABwEBAAAAAAAAAAAAAAAAAQIDBAUGBwj/xABIEAABAgMDBwcICQIEBwAAAAABAAIDBBEFITEGBxJBUXGxEyJhcnOhsiMkMjWBkbPBFBUWJTNCUtHwNGJTkuHxVGOCg6Kjwv/EABgBAQEBAQEAAAAAAAAAAAAAAAECAAME/8QAIhEBAQACAgMBAAMBAQAAAAAAAAECESExAxJBUSIycWEE/9oADAMBAAIRAxEAPwDuDllWRHD8x961RWXIWYkxX6nH3pTZt9Rziia1AQk1kj6U7aUozTqYpDWUQIVa4GhifeNaR9YP2ouTWQy/yj+hwgGUMR9Q0bKYu7whq1TrWeCLwnBab+hcAh2vNOPKGI6pvrVdDyHymdHrCi+m0VrtCiZdmSN79Zv2D3IfWL9gTLRRKDK3q9CyHDab9g70QtR2wJiIxIaxGhqJJtM/pCSbSP6R7ymNBJLUjR6JahAqW96NtqhzQ5l4UGbbzHbjwVdkQKykI7dLxFFEnLQi0jsHeg60zdzUjkkjkwiHUKi2k4D0a+1EbU6O9R47gBU6sVy+3c4ejELIQqAaaW3ci3Q1HVxaR2d6WJ07O9c4yVywEd2g+52rpW6gurRMu2uKYZ47E0+0Ts7029RHCpVb0PWJMa19EVLbh0rW2RGD4MNwwLahc4tt1IT+qe4LbZDOrZ8qT/hM4It2rGcr1BBBCxFZ3k1oiqAFMI2Q0egja5OsCuQU2GonBPFIdQBOmMlcbztAunYYPo8nd/mNfkuyucCsTnDybMy1sSHTlGVp/cDi1RlJoWORB5Zza3aleZETB+mwQ38ziDuoT8lVTNnRWu0XQ312UJW7zc5KuhxOXi3GlGN1iovJ6VGtK4dL0RRKaEppRtK6JMlqQ1SQklizI7mpJannNSHNW0EOcbzHHoPBVuQn9DA/6/G5W0/+G7ceCgZvYdZCCel/jcjWx9XkRtyiuCmxm3KDEdetapncuIrmSUw5uIYe80+a4MyEF6JtqWEWC+G7B7S0+0Lis/ZroEQsLDcbjSoPtUVF7IyfgaERj8DpAU9q7fKV0AehcpyVsmJEjAuFBpA4XUBquswYgFyePhh0m5MUTz3VTS3bKq3/AMGL1HcFs8gvV0p2LOCx1ujyEXqO4FbHIL1dJ9izwrHFfoIILKEVQUV+VQtN6WKayqeAwSBUHBSWlXiTURQrRdzVYxCqi2S6h0RUm7d0rZBSQ5p1Xi+gvHSE5BmnOF+0gdF2tINWmlCaNvIGtIlQRqdSpJuvNy43eyS+ICNLRFaaRu6aKfAi3PpiK8KqA9pDKBrqlujh060pj6OdjQg6qX0ACdtpLE47mY840F26p3Xp6TnSYpbj002JQbzod2Dam7oCYlDpRyW31rquF6rltL1oSHhPAUROFV00kyU1EUgtTMVqBUOfvhu3HgoubgVs+Cel/jcps23mP3Hgq/Ns77th9Z/jKzfV/GAKgzIACludVQbXcGipIG9Rf1SotKOWtrfeaUGKrH0fcQKkVvGCkTXPNCRog1xUFzXaRIpcKC/HH91y3e2sFZUTn0a2mN6mRJpzXN1hzqA9OsH3Kus6C5j8Bgb61UqJCfdzgb60J9HpCZRr8aJpuTbk3Ajg0FU5rVxqrrb/AAIvUd4StfkF6ulOxZwWSt0ebxeo7gVrcgT93SfYs4LURfoIILKEVTQmK5KpGlOPZh7k78U7cmWuSw9Ww4gTZh7R0p0FJc5NrI7pcHUFEtCZhQWlz3BvE7gnpyZDGOe43NFSuD5bZVPiRXc40GA2dAXLLKQzU5rqgywly4AA09nBaCznwo4qw9NKXry7DtZ+lU19i3mQ+VT2PbzjSoHSOncuftZRLK7qyXB4IxLNabhRCVmeUa1+0X7KqRvXomtDSNGam9FSHDYo5Jqli3C5RCaqXVMObesKjT1zHbjwKoc3ET7uh9aJ4yr61Pw3bjwWdzcerofWieNyMuhGnBFyxecSWMZ8pCDy0PiFpIxoGErWvbdXYs1lKKzEj2zvhlc/mlWMu/ISL+WZemXZCTOqZO6h/ddBhtNUsqJLpq5qciJsYTB7/wB0X2KnP+IPf+66SGlSIQVarSsJk1YkeWjAxoumHAgC/H/YFbOihW686cDrnwlTmiqdaFV1uN8hF6jvCVqs3/q2T7FnBZe3R5CL1HeErT5vT92yfYs4Lf8AGlaFBBBYiKowFeFURNAmKxLqlMTYKMJlY4RsSXvSgbkly2VDLZwJoslHU1kD2C/5LzraEQlxJvJK9GZdyunKupq/2+a87RIXlHA6q+xcsuaMvkQgSFZ2PNFrw5uI7xrBUOLDSpAc4b0yfqNcvTeQM9yspDcDcRT/AClaTSWXyDkOQlYbK33uPRpGtFpC9dcenQo4JDgEYICQSqBO1NHBOpkrVkO0DzHbjwWfzcu+74fXf8Ryv58cx248Fns3Pq9nXifEcueQk5aeI2gWat5tZiS7V/wnLQx33LP200mPJn/mP+E5TpS35NGGpTXJwC9EFJZCUhjAKIVokxo4oF1GlLlG0aUDpiHwlSoKhW/Gq+X658KlwipNQreb5vG6jvCVpM3nqyS7BnBZy2/wIvUd4StHm79WSXYM4LaEjRIIIIIiqKivSqXUsYQzWl7kkBGXJ2aOqS4pL3JvSRaxE3Lh7S12BFFxXLDI98GK6KwaTHVBoMNhpsXbmpiNBa64ioUC8vP0nYBiCtMVPyXyLiPmWte0iG1wLnUoCBfQb12JthwmmoFKnoVjAlw3AK5kPX9Py7A0Bo1J8PTDknTTsplao9Sitip7TVTJhlMk30SimyVtsi2ifJvPQeCz+bf1ezrxPGVf2h6Dtx4Kgzaer2deJ8Rym/qfq9jXlVlsjysp13n/ANblbuZeqq3PxpXoc/4ZUW8VaYxKERICS9EvAvZ0xkmg1pi+qcJuTsKu2D5SB1jwVm0KntU8+Ef7jwVuxVj1tqiW2PN4vUd4StDm79WSXYM4LPWyPIReo7wlaDN16skuwZwSPrRoIIIIFUpVyVSOKKYNRJ+ZENpc4gAXp/SWEzn2m6HC0QaXEn5KLdRSutvOEGOIBAGwfNS8m8umRnBpdedRuruXCpuYLnEkpUlNuY4OaaUR63XPaPe7erobqgEJdFn8hrU+kyUOJr9F3WbcfktDDGsrYrBrNqUQgET10BmYiBoJcaAYlYa2Mtg0kMLQBgTiekBWGcG0eSg6JNNKvuaK0XArStFz3Ekrnlu8QWyO5ZP5XcqaFzXV1YFbeDGDgCF5Vs+0okN4c1xBBXo7Iuf+kSzIv6hfvFxWm8f8bG7aEhILUqqBXXbIs76Dtx4LOZtT5gzrxPiFaSfb5N248Fm82Y8xZ14njK1o1y1MMXqntxtY0vvf4CryGFUW43y0vvf4Ci84n6W3BEQhCwSnLnOjl2aISNJOuTYCaFNbLqOhdf5K7AuCpLbbeymp3yKvJf0RuVeO7xGSHbH4EbqO8JWgzeerJPsWcFQW1+BF6jvCVfZuj92SXYs4KhGjQQQWIiqOIr0qicMVOSsTYcud52ZRzoekB+Xgf9V0NQbYkBGYWkLnl1wby8sRIRxTQC6blLm5i6bnS4BBv0CaEbtRTOTGa+PEiAzI5OGCCRUFxGwUrRO3HV6dDzRSph2Ywu/O57xuJAB/8VsKpEtAbDY2Gyga0ANA1AYBKctHacQdENFBpS6KoHPM6cm58MOGprqb1weK0gmq9U2xZwjM0Tq/hC4vlPm/jNe50JpczUBe4dFEfU5dufNXorNLLOZZrNKt7nkbif3XLcm83kxFjN5Rhhw685zhS7YBrK75KSzYMJkJgo1jQ0DZQJv4MIdqjai0kQKZV01PGrHbjwWbzanzCH14nxCtHO+g7ceCzubX+gZ14nxHLXofWtYFS20fLQP+54FdsVDb58tAHaeEJs/i1Pw8EaalSpAC443hVNkJqlFJKZediripUtsH0et8irWRfVgVVbLuaOgqZZMSrVfj/q1Fb8OsCKP7HdwK0Obn1ZJdgzgqO2PwYvUd4Sr3N56sk+xZwVBokEEFmEVSvKuiqNFqoSQmXG9PEqjty3Icu2rsdQ/dcrdHa0cBvS2nZcucDORC0qFzQK/y9bSyrWZGZpNIN2o1UTKb5aWVZ1RJLSnKKtsNlyWEgIOcqYbimHNFcEouVNlFbcOWZpvO4ayVsrAtmAD99idrVcrOdAaVKNA9pW1sDKaHMAUIr3HcjcjRfFIdETEaOmOWqmVqfmonMduPBUmbV3mLOvE+I5WcyeY7ceCp8158yb14njKdj62jFnsov6iB0CJwaFoYeKobcA+lQepE/wDj9074rUUB1FJa5QoakMXnxrpYdJUeME9pJiOU3KJ0prauZ7QnbFiXAJq1zVh9nFM2U+hC6+C7xbJd2n+DF6jvCVeZuz92SfYs4KhnXVgxOo7wlXubr1ZJdgzguqGjQQQWYRVESr0rPNiAgqM6YKJEoCVwLOHbLokZza0Fe4YBd2nQSxwGwrznlizyxJBocFyvNgz6Z57luM1dvuhTTYLjzIvNocA4+ifl7VhCFdZHS7nzss1uPKsO4BwJPuBVZSac8bq8PTFKIyUcQipTER6l2p4u2Jp0RN6ZTL3FXsHIkdcQzn2w6JNOZU6LbgOgf6rr8xEXDM4cI/S3nUUd3ScmYJWmyHtV7IwYCedh0OGCzBarfJSA50zCA/UD7BeVVnCendJCfMQAuxKsYKpbOhm5X0Ni5x0l2Ew/mO3HgqzNX/RN68TxlWM4zmO6p4KvzUjzJvXf4yuk/q31tmBZ+2D53C7OJxhrRNKzdpvH02FXAQ4niho+U0yGdF6lwhdhennRYNfSHvTjJuEBTSHvXkmtOt6Ry00KjRCrB8xCP5h7wosUw9Th7wjOb+iSqafZ5N5/mKgSpvCu7TDBCdQgmm1UEBy7/wDnTlOV9FNYMTqO4LR5vPVkn2LOCyvKeSf1XcFqs3fqyT7FnBeqObRIIILMIrPNbSu9aEqhcVzzMMvXOMvMkBFGky41JGzcV0guTEWHXpGxc6bNx51ORc3pUbAc7pbePeuoZt8gzKkzExQRaUYzHRrjftPct5BgBt4FEcQozy9k44aux6CJ0KqMORhyYogQUzFgqUSkuCWUs5CuWCypySMcOc0Xi+uNP9F0+LBqo4ZRS1m48+fZOYLtEQ69II0fet9kZkiIBc998SlOhm0A6yVuXyUPSryba7aKVCh0FKJ9nPHBBlpeintalBicLMFq6a0jTnoO3HgqzNb/AETeu/xlWk+zmO3HgqzNa3zJvXieMpnSbOY2YWJyljETV2PIRffpMW00lgstXBky0kgaUGJ4mLWyY3/FfWTfHf8AqPvROmHbT71DmJ1gwIUc2gzaPevLMLY63NZiO7afeg6M79R96rWz7TrCkMnGbQt6a4qZntMlI7i4AuJG9X8IYLM2ZGDo7Wg6iblrWw6L0eGaxGV3U2G6sN/VdwWwzeerZPsWcFig4BjuqeC2ubz1ZJ9izgu2KL20SCCCsCKzxC0JWfXPyGE0Q0UdEa5G0gBJcEslJcjR2Q4IQyl6kzFihoJNKDWnqJpZKcCzn2vlNItMdla0xu960ErGa8BzSCDgRfVOyW8KNGhKWUl4Roq9zb+hOMYnuTQ5NEnDC0EeinQxAtVMhTkPmO3HgqfNkKSLOtE8ZV9NDmu3HgqTNy2kjD60T4jk9RPdakqit6wIMzTlW1IqAakEA44K7ckOC2OSrHM7byIgQ2Oc1mAriVkRY0LW017ty7bPS4c0g6xRYKfs8B14IOGF1cK1XPyb+NxIyJsmFQANx6TderuzsloL2glp/wAx4J+HZV5I5wbcSL763UWtsizyIbajVVXJdjU6UVm5OQoL9JjaGlK1J4q1fDVo+SKbfKq7TFVFbzHbjwW4ze+rZPsWcFlZmVOidx4LV5AD7ulOyanDujJoEEEF0SIrOgrRFZppXLyfDDukkVSdK9HpLn0RkpLk3GfSm9KhFYljBcyzq22/SZKwzTSFX0xIJoGrpZurRcfzjQHMnw8gkOYCPZci3hNUBsxjGVcb1uc1tpmvJFxLXAljT+XRxp0FYKNzjpRDUDBur2rUZs2F86HAXMa4ncRQDvU29rnN27Ckko6oiq2CUpqQ4o9JbHptFkpuqKqS5y22Ca9B248FS5AjzKFvf8RyuJj0DuKqshh5jC3v+I5Vlf46E7XxcgSg4pJUSqpqO6gK4JldbkWcmHhpIhtcWsaDQGhpU7aru0+wmG6mJBHcvODYT2vc2uiWkg7ag0Krc5qMljY9oRpSICHGlRpMrVpG5d4suYbEhse3BwB94XnwAdLiu9ZJwC2WhB2IaFUyv06kWYao7hepbkw5iSizMOrTuKusg/V8r2TVWTIuO5WuQ48wluzHzVYJq8QQQXQCKypiLVONxXMjlG39Ll5/PdWKjShyJZn7Ts2O7kf2ob+ly5e21NKUphWXOUzf0lLGU4/Q7uR7svDFdffffzSNmGidao8pLIZNaOl+WhBFx1EivTVNDKEfpddheEj6+FBzDca4hVc4NMrFyFiOaGggP0zU1JGjfcBtFB7ytxktYcOUa0MPOfTTJxdddTZuUD7QtFOYa1rW6qH2kw5rqDAVF2xaZSmRqYcckkVprabsAaH5e9NmM7RB0qk34AYCpH82rNNyiFxDCKbtmtJblDhzCaCmqiLnI2moMc6X9ujX23ngETYrtAk439xWYGUA/QdWsaq3d5SjlHcRoG+usazVE8k+M0TpgjSHTduqAUQmDfXbdu0qLNPygJ/Ica4ovtDtYcai9VPJi2mmixXaBdW415tNWGONVFyZe0SsEM9HnHbQaRLh7zRUMbKAlpAYddL7qqRk5Ow4csxjnUIBBG9xJpvuWvknVE7aUx3Fjr6Ec7VgRUD+bEbopbdWt2sUvJAGG9VcS1oVbnAVFDhglG1YJxeMKY/zYpnkxt4VYsI7nAEE1qCQaC4indesTbeRUOLFMRoo5x0ntBoDQEEdFTS9af6zgmtYoN1K3XD+BE61IBJPKAEil3RrV+06TlGUsjIZnKNiPFNHGGC5wLgbjzr10KXZRqrIFqwBU8oCTrwwwT/15A/WFdybSa8poKG+2IJ/OE39bwf8QKfZk2YPNO75K2yLHmMt2Y4lZC0bZY1hIeDdcNpWvyKBEjLVx5NtV08eW7oW8LtBBBdkiKxUVGguPm+GGDilBBBc8SASwjQQRFE5BBIpJQCCCJ2SkpBBFFJCUggtOyIoFBBH1qIpAQQVJBySEEE4/wBVUZRNQQTOxkWERQQS3waJBBVj2miiLYWP+BD6qJBVj2yaggguj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6" name="AutoShape 4" descr="data:image/jpeg;base64,/9j/4AAQSkZJRgABAQAAAQABAAD/2wCEAAkGBxQTEhQUEhQUFRQXGBgUFhQYFBQUFRQXFBQWGBQUFBQYHCggGBolHBQUITEhJSksLi4uFx8zODMsNygtLisBCgoKDg0OGxAQGywkHyQsLCwsLCwsLCwsLCwsLCwsLCwsLCwsLCwsLCwsLCwsLCwsLCwsLCwsLCwsLCwsLCwsLP/AABEIAOEA4QMBIgACEQEDEQH/xAAcAAAABwEBAAAAAAAAAAAAAAAAAQIDBAUGBwj/xABIEAABAgMDBwcICQIEBwAAAAABAAIDBBEFITEGBxJBUXGxEyJhcnOhsiMkMjWBkbPBFBUWJTNCUtHwNGJTkuHxVGOCg6Kjwv/EABgBAQEBAQEAAAAAAAAAAAAAAAECAAME/8QAIhEBAQACAgMBAAMBAQAAAAAAAAECESExAxJBUSIycWEE/9oADAMBAAIRAxEAPwDuDllWRHD8x961RWXIWYkxX6nH3pTZt9Rziia1AQk1kj6U7aUozTqYpDWUQIVa4GhifeNaR9YP2ouTWQy/yj+hwgGUMR9Q0bKYu7whq1TrWeCLwnBab+hcAh2vNOPKGI6pvrVdDyHymdHrCi+m0VrtCiZdmSN79Zv2D3IfWL9gTLRRKDK3q9CyHDab9g70QtR2wJiIxIaxGhqJJtM/pCSbSP6R7ymNBJLUjR6JahAqW96NtqhzQ5l4UGbbzHbjwVdkQKykI7dLxFFEnLQi0jsHeg60zdzUjkkjkwiHUKi2k4D0a+1EbU6O9R47gBU6sVy+3c4ejELIQqAaaW3ci3Q1HVxaR2d6WJ07O9c4yVywEd2g+52rpW6gurRMu2uKYZ47E0+0Ts7029RHCpVb0PWJMa19EVLbh0rW2RGD4MNwwLahc4tt1IT+qe4LbZDOrZ8qT/hM4It2rGcr1BBBCxFZ3k1oiqAFMI2Q0egja5OsCuQU2GonBPFIdQBOmMlcbztAunYYPo8nd/mNfkuyucCsTnDybMy1sSHTlGVp/cDi1RlJoWORB5Zza3aleZETB+mwQ38ziDuoT8lVTNnRWu0XQ312UJW7zc5KuhxOXi3GlGN1iovJ6VGtK4dL0RRKaEppRtK6JMlqQ1SQklizI7mpJannNSHNW0EOcbzHHoPBVuQn9DA/6/G5W0/+G7ceCgZvYdZCCel/jcjWx9XkRtyiuCmxm3KDEdetapncuIrmSUw5uIYe80+a4MyEF6JtqWEWC+G7B7S0+0Lis/ZroEQsLDcbjSoPtUVF7IyfgaERj8DpAU9q7fKV0AehcpyVsmJEjAuFBpA4XUBquswYgFyePhh0m5MUTz3VTS3bKq3/AMGL1HcFs8gvV0p2LOCx1ujyEXqO4FbHIL1dJ9izwrHFfoIILKEVQUV+VQtN6WKayqeAwSBUHBSWlXiTURQrRdzVYxCqi2S6h0RUm7d0rZBSQ5p1Xi+gvHSE5BmnOF+0gdF2tINWmlCaNvIGtIlQRqdSpJuvNy43eyS+ICNLRFaaRu6aKfAi3PpiK8KqA9pDKBrqlujh060pj6OdjQg6qX0ACdtpLE47mY840F26p3Xp6TnSYpbj002JQbzod2Dam7oCYlDpRyW31rquF6rltL1oSHhPAUROFV00kyU1EUgtTMVqBUOfvhu3HgoubgVs+Cel/jcps23mP3Hgq/Ns77th9Z/jKzfV/GAKgzIACludVQbXcGipIG9Rf1SotKOWtrfeaUGKrH0fcQKkVvGCkTXPNCRog1xUFzXaRIpcKC/HH91y3e2sFZUTn0a2mN6mRJpzXN1hzqA9OsH3Kus6C5j8Bgb61UqJCfdzgb60J9HpCZRr8aJpuTbk3Ajg0FU5rVxqrrb/AAIvUd4StfkF6ulOxZwWSt0ebxeo7gVrcgT93SfYs4LURfoIILKEVTQmK5KpGlOPZh7k78U7cmWuSw9Ww4gTZh7R0p0FJc5NrI7pcHUFEtCZhQWlz3BvE7gnpyZDGOe43NFSuD5bZVPiRXc40GA2dAXLLKQzU5rqgywly4AA09nBaCznwo4qw9NKXry7DtZ+lU19i3mQ+VT2PbzjSoHSOncuftZRLK7qyXB4IxLNabhRCVmeUa1+0X7KqRvXomtDSNGam9FSHDYo5Jqli3C5RCaqXVMObesKjT1zHbjwKoc3ET7uh9aJ4yr61Pw3bjwWdzcerofWieNyMuhGnBFyxecSWMZ8pCDy0PiFpIxoGErWvbdXYs1lKKzEj2zvhlc/mlWMu/ISL+WZemXZCTOqZO6h/ddBhtNUsqJLpq5qciJsYTB7/wB0X2KnP+IPf+66SGlSIQVarSsJk1YkeWjAxoumHAgC/H/YFbOihW686cDrnwlTmiqdaFV1uN8hF6jvCVqs3/q2T7FnBZe3R5CL1HeErT5vT92yfYs4Lf8AGlaFBBBYiKowFeFURNAmKxLqlMTYKMJlY4RsSXvSgbkly2VDLZwJoslHU1kD2C/5LzraEQlxJvJK9GZdyunKupq/2+a87RIXlHA6q+xcsuaMvkQgSFZ2PNFrw5uI7xrBUOLDSpAc4b0yfqNcvTeQM9yspDcDcRT/AClaTSWXyDkOQlYbK33uPRpGtFpC9dcenQo4JDgEYICQSqBO1NHBOpkrVkO0DzHbjwWfzcu+74fXf8Ryv58cx248Fns3Pq9nXifEcueQk5aeI2gWat5tZiS7V/wnLQx33LP200mPJn/mP+E5TpS35NGGpTXJwC9EFJZCUhjAKIVokxo4oF1GlLlG0aUDpiHwlSoKhW/Gq+X658KlwipNQreb5vG6jvCVpM3nqyS7BnBZy2/wIvUd4StHm79WSXYM4LaEjRIIIIIiqKivSqXUsYQzWl7kkBGXJ2aOqS4pL3JvSRaxE3Lh7S12BFFxXLDI98GK6KwaTHVBoMNhpsXbmpiNBa64ioUC8vP0nYBiCtMVPyXyLiPmWte0iG1wLnUoCBfQb12JthwmmoFKnoVjAlw3AK5kPX9Py7A0Bo1J8PTDknTTsplao9Sitip7TVTJhlMk30SimyVtsi2ifJvPQeCz+bf1ezrxPGVf2h6Dtx4Kgzaer2deJ8Rym/qfq9jXlVlsjysp13n/ANblbuZeqq3PxpXoc/4ZUW8VaYxKERICS9EvAvZ0xkmg1pi+qcJuTsKu2D5SB1jwVm0KntU8+Ef7jwVuxVj1tqiW2PN4vUd4StDm79WSXYM4LPWyPIReo7wlaDN16skuwZwSPrRoIIIIFUpVyVSOKKYNRJ+ZENpc4gAXp/SWEzn2m6HC0QaXEn5KLdRSutvOEGOIBAGwfNS8m8umRnBpdedRuruXCpuYLnEkpUlNuY4OaaUR63XPaPe7erobqgEJdFn8hrU+kyUOJr9F3WbcfktDDGsrYrBrNqUQgET10BmYiBoJcaAYlYa2Mtg0kMLQBgTiekBWGcG0eSg6JNNKvuaK0XArStFz3Ekrnlu8QWyO5ZP5XcqaFzXV1YFbeDGDgCF5Vs+0okN4c1xBBXo7Iuf+kSzIv6hfvFxWm8f8bG7aEhILUqqBXXbIs76Dtx4LOZtT5gzrxPiFaSfb5N248Fm82Y8xZ14njK1o1y1MMXqntxtY0vvf4CryGFUW43y0vvf4Ci84n6W3BEQhCwSnLnOjl2aISNJOuTYCaFNbLqOhdf5K7AuCpLbbeymp3yKvJf0RuVeO7xGSHbH4EbqO8JWgzeerJPsWcFQW1+BF6jvCVfZuj92SXYs4KhGjQQQWIiqOIr0qicMVOSsTYcud52ZRzoekB+Xgf9V0NQbYkBGYWkLnl1wby8sRIRxTQC6blLm5i6bnS4BBv0CaEbtRTOTGa+PEiAzI5OGCCRUFxGwUrRO3HV6dDzRSph2Ywu/O57xuJAB/8VsKpEtAbDY2Gyga0ANA1AYBKctHacQdENFBpS6KoHPM6cm58MOGprqb1weK0gmq9U2xZwjM0Tq/hC4vlPm/jNe50JpczUBe4dFEfU5dufNXorNLLOZZrNKt7nkbif3XLcm83kxFjN5Rhhw685zhS7YBrK75KSzYMJkJgo1jQ0DZQJv4MIdqjai0kQKZV01PGrHbjwWbzanzCH14nxCtHO+g7ceCzubX+gZ14nxHLXofWtYFS20fLQP+54FdsVDb58tAHaeEJs/i1Pw8EaalSpAC443hVNkJqlFJKZediripUtsH0et8irWRfVgVVbLuaOgqZZMSrVfj/q1Fb8OsCKP7HdwK0Obn1ZJdgzgqO2PwYvUd4Sr3N56sk+xZwVBokEEFmEVSvKuiqNFqoSQmXG9PEqjty3Icu2rsdQ/dcrdHa0cBvS2nZcucDORC0qFzQK/y9bSyrWZGZpNIN2o1UTKb5aWVZ1RJLSnKKtsNlyWEgIOcqYbimHNFcEouVNlFbcOWZpvO4ayVsrAtmAD99idrVcrOdAaVKNA9pW1sDKaHMAUIr3HcjcjRfFIdETEaOmOWqmVqfmonMduPBUmbV3mLOvE+I5WcyeY7ceCp8158yb14njKdj62jFnsov6iB0CJwaFoYeKobcA+lQepE/wDj9074rUUB1FJa5QoakMXnxrpYdJUeME9pJiOU3KJ0prauZ7QnbFiXAJq1zVh9nFM2U+hC6+C7xbJd2n+DF6jvCVeZuz92SfYs4KhnXVgxOo7wlXubr1ZJdgzguqGjQQQWYRVESr0rPNiAgqM6YKJEoCVwLOHbLokZza0Fe4YBd2nQSxwGwrznlizyxJBocFyvNgz6Z57luM1dvuhTTYLjzIvNocA4+ifl7VhCFdZHS7nzss1uPKsO4BwJPuBVZSac8bq8PTFKIyUcQipTER6l2p4u2Jp0RN6ZTL3FXsHIkdcQzn2w6JNOZU6LbgOgf6rr8xEXDM4cI/S3nUUd3ScmYJWmyHtV7IwYCedh0OGCzBarfJSA50zCA/UD7BeVVnCendJCfMQAuxKsYKpbOhm5X0Ni5x0l2Ew/mO3HgqzNX/RN68TxlWM4zmO6p4KvzUjzJvXf4yuk/q31tmBZ+2D53C7OJxhrRNKzdpvH02FXAQ4niho+U0yGdF6lwhdhennRYNfSHvTjJuEBTSHvXkmtOt6Ry00KjRCrB8xCP5h7wosUw9Th7wjOb+iSqafZ5N5/mKgSpvCu7TDBCdQgmm1UEBy7/wDnTlOV9FNYMTqO4LR5vPVkn2LOCyvKeSf1XcFqs3fqyT7FnBeqObRIIILMIrPNbSu9aEqhcVzzMMvXOMvMkBFGky41JGzcV0guTEWHXpGxc6bNx51ORc3pUbAc7pbePeuoZt8gzKkzExQRaUYzHRrjftPct5BgBt4FEcQozy9k44aux6CJ0KqMORhyYogQUzFgqUSkuCWUs5CuWCypySMcOc0Xi+uNP9F0+LBqo4ZRS1m48+fZOYLtEQ69II0fet9kZkiIBc998SlOhm0A6yVuXyUPSryba7aKVCh0FKJ9nPHBBlpeintalBicLMFq6a0jTnoO3HgqzNb/AETeu/xlWk+zmO3HgqzNa3zJvXieMpnSbOY2YWJyljETV2PIRffpMW00lgstXBky0kgaUGJ4mLWyY3/FfWTfHf8AqPvROmHbT71DmJ1gwIUc2gzaPevLMLY63NZiO7afeg6M79R96rWz7TrCkMnGbQt6a4qZntMlI7i4AuJG9X8IYLM2ZGDo7Wg6iblrWw6L0eGaxGV3U2G6sN/VdwWwzeerZPsWcFig4BjuqeC2ubz1ZJ9izgu2KL20SCCCsCKzxC0JWfXPyGE0Q0UdEa5G0gBJcEslJcjR2Q4IQyl6kzFihoJNKDWnqJpZKcCzn2vlNItMdla0xu960ErGa8BzSCDgRfVOyW8KNGhKWUl4Roq9zb+hOMYnuTQ5NEnDC0EeinQxAtVMhTkPmO3HgqfNkKSLOtE8ZV9NDmu3HgqTNy2kjD60T4jk9RPdakqit6wIMzTlW1IqAakEA44K7ckOC2OSrHM7byIgQ2Oc1mAriVkRY0LW017ty7bPS4c0g6xRYKfs8B14IOGF1cK1XPyb+NxIyJsmFQANx6TderuzsloL2glp/wAx4J+HZV5I5wbcSL763UWtsizyIbajVVXJdjU6UVm5OQoL9JjaGlK1J4q1fDVo+SKbfKq7TFVFbzHbjwW4ze+rZPsWcFlZmVOidx4LV5AD7ulOyanDujJoEEEF0SIrOgrRFZppXLyfDDukkVSdK9HpLn0RkpLk3GfSm9KhFYljBcyzq22/SZKwzTSFX0xIJoGrpZurRcfzjQHMnw8gkOYCPZci3hNUBsxjGVcb1uc1tpmvJFxLXAljT+XRxp0FYKNzjpRDUDBur2rUZs2F86HAXMa4ncRQDvU29rnN27Ckko6oiq2CUpqQ4o9JbHptFkpuqKqS5y22Ca9B248FS5AjzKFvf8RyuJj0DuKqshh5jC3v+I5Vlf46E7XxcgSg4pJUSqpqO6gK4JldbkWcmHhpIhtcWsaDQGhpU7aru0+wmG6mJBHcvODYT2vc2uiWkg7ag0Krc5qMljY9oRpSICHGlRpMrVpG5d4suYbEhse3BwB94XnwAdLiu9ZJwC2WhB2IaFUyv06kWYao7hepbkw5iSizMOrTuKusg/V8r2TVWTIuO5WuQ48wluzHzVYJq8QQQXQCKypiLVONxXMjlG39Ll5/PdWKjShyJZn7Ts2O7kf2ob+ly5e21NKUphWXOUzf0lLGU4/Q7uR7svDFdffffzSNmGidao8pLIZNaOl+WhBFx1EivTVNDKEfpddheEj6+FBzDca4hVc4NMrFyFiOaGggP0zU1JGjfcBtFB7ytxktYcOUa0MPOfTTJxdddTZuUD7QtFOYa1rW6qH2kw5rqDAVF2xaZSmRqYcckkVprabsAaH5e9NmM7RB0qk34AYCpH82rNNyiFxDCKbtmtJblDhzCaCmqiLnI2moMc6X9ujX23ngETYrtAk439xWYGUA/QdWsaq3d5SjlHcRoG+usazVE8k+M0TpgjSHTduqAUQmDfXbdu0qLNPygJ/Ica4ovtDtYcai9VPJi2mmixXaBdW415tNWGONVFyZe0SsEM9HnHbQaRLh7zRUMbKAlpAYddL7qqRk5Ow4csxjnUIBBG9xJpvuWvknVE7aUx3Fjr6Ec7VgRUD+bEbopbdWt2sUvJAGG9VcS1oVbnAVFDhglG1YJxeMKY/zYpnkxt4VYsI7nAEE1qCQaC4indesTbeRUOLFMRoo5x0ntBoDQEEdFTS9af6zgmtYoN1K3XD+BE61IBJPKAEil3RrV+06TlGUsjIZnKNiPFNHGGC5wLgbjzr10KXZRqrIFqwBU8oCTrwwwT/15A/WFdybSa8poKG+2IJ/OE39bwf8QKfZk2YPNO75K2yLHmMt2Y4lZC0bZY1hIeDdcNpWvyKBEjLVx5NtV08eW7oW8LtBBBdkiKxUVGguPm+GGDilBBBc8SASwjQQRFE5BBIpJQCCCJ2SkpBBFFJCUggtOyIoFBBH1qIpAQQVJBySEEE4/wBVUZRNQQTOxkWERQQS3waJBBVj2miiLYWP+BD6qJBVj2yaggguj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78" name="AutoShape 6" descr="data:image/jpeg;base64,/9j/4AAQSkZJRgABAQAAAQABAAD/2wCEAAkGBxQTEhQUEhQUFRQXGBgUFhQYFBQUFRQXFBQWGBQUFBQYHCggGBolHBQUITEhJSksLi4uFx8zODMsNygtLisBCgoKDg0OGxAQGywkHyQsLCwsLCwsLCwsLCwsLCwsLCwsLCwsLCwsLCwsLCwsLCwsLCwsLCwsLCwsLCwsLCwsLP/AABEIAOEA4QMBIgACEQEDEQH/xAAcAAAABwEBAAAAAAAAAAAAAAAAAQIDBAUGBwj/xABIEAABAgMDBwcICQIEBwAAAAABAAIDBBEFITEGBxJBUXGxEyJhcnOhsiMkMjWBkbPBFBUWJTNCUtHwNGJTkuHxVGOCg6Kjwv/EABgBAQEBAQEAAAAAAAAAAAAAAAECAAME/8QAIhEBAQACAgMBAAMBAQAAAAAAAAECESExAxJBUSIycWEE/9oADAMBAAIRAxEAPwDuDllWRHD8x961RWXIWYkxX6nH3pTZt9Rziia1AQk1kj6U7aUozTqYpDWUQIVa4GhifeNaR9YP2ouTWQy/yj+hwgGUMR9Q0bKYu7whq1TrWeCLwnBab+hcAh2vNOPKGI6pvrVdDyHymdHrCi+m0VrtCiZdmSN79Zv2D3IfWL9gTLRRKDK3q9CyHDab9g70QtR2wJiIxIaxGhqJJtM/pCSbSP6R7ymNBJLUjR6JahAqW96NtqhzQ5l4UGbbzHbjwVdkQKykI7dLxFFEnLQi0jsHeg60zdzUjkkjkwiHUKi2k4D0a+1EbU6O9R47gBU6sVy+3c4ejELIQqAaaW3ci3Q1HVxaR2d6WJ07O9c4yVywEd2g+52rpW6gurRMu2uKYZ47E0+0Ts7029RHCpVb0PWJMa19EVLbh0rW2RGD4MNwwLahc4tt1IT+qe4LbZDOrZ8qT/hM4It2rGcr1BBBCxFZ3k1oiqAFMI2Q0egja5OsCuQU2GonBPFIdQBOmMlcbztAunYYPo8nd/mNfkuyucCsTnDybMy1sSHTlGVp/cDi1RlJoWORB5Zza3aleZETB+mwQ38ziDuoT8lVTNnRWu0XQ312UJW7zc5KuhxOXi3GlGN1iovJ6VGtK4dL0RRKaEppRtK6JMlqQ1SQklizI7mpJannNSHNW0EOcbzHHoPBVuQn9DA/6/G5W0/+G7ceCgZvYdZCCel/jcjWx9XkRtyiuCmxm3KDEdetapncuIrmSUw5uIYe80+a4MyEF6JtqWEWC+G7B7S0+0Lis/ZroEQsLDcbjSoPtUVF7IyfgaERj8DpAU9q7fKV0AehcpyVsmJEjAuFBpA4XUBquswYgFyePhh0m5MUTz3VTS3bKq3/AMGL1HcFs8gvV0p2LOCx1ujyEXqO4FbHIL1dJ9izwrHFfoIILKEVQUV+VQtN6WKayqeAwSBUHBSWlXiTURQrRdzVYxCqi2S6h0RUm7d0rZBSQ5p1Xi+gvHSE5BmnOF+0gdF2tINWmlCaNvIGtIlQRqdSpJuvNy43eyS+ICNLRFaaRu6aKfAi3PpiK8KqA9pDKBrqlujh060pj6OdjQg6qX0ACdtpLE47mY840F26p3Xp6TnSYpbj002JQbzod2Dam7oCYlDpRyW31rquF6rltL1oSHhPAUROFV00kyU1EUgtTMVqBUOfvhu3HgoubgVs+Cel/jcps23mP3Hgq/Ns77th9Z/jKzfV/GAKgzIACludVQbXcGipIG9Rf1SotKOWtrfeaUGKrH0fcQKkVvGCkTXPNCRog1xUFzXaRIpcKC/HH91y3e2sFZUTn0a2mN6mRJpzXN1hzqA9OsH3Kus6C5j8Bgb61UqJCfdzgb60J9HpCZRr8aJpuTbk3Ajg0FU5rVxqrrb/AAIvUd4StfkF6ulOxZwWSt0ebxeo7gVrcgT93SfYs4LURfoIILKEVTQmK5KpGlOPZh7k78U7cmWuSw9Ww4gTZh7R0p0FJc5NrI7pcHUFEtCZhQWlz3BvE7gnpyZDGOe43NFSuD5bZVPiRXc40GA2dAXLLKQzU5rqgywly4AA09nBaCznwo4qw9NKXry7DtZ+lU19i3mQ+VT2PbzjSoHSOncuftZRLK7qyXB4IxLNabhRCVmeUa1+0X7KqRvXomtDSNGam9FSHDYo5Jqli3C5RCaqXVMObesKjT1zHbjwKoc3ET7uh9aJ4yr61Pw3bjwWdzcerofWieNyMuhGnBFyxecSWMZ8pCDy0PiFpIxoGErWvbdXYs1lKKzEj2zvhlc/mlWMu/ISL+WZemXZCTOqZO6h/ddBhtNUsqJLpq5qciJsYTB7/wB0X2KnP+IPf+66SGlSIQVarSsJk1YkeWjAxoumHAgC/H/YFbOihW686cDrnwlTmiqdaFV1uN8hF6jvCVqs3/q2T7FnBZe3R5CL1HeErT5vT92yfYs4Lf8AGlaFBBBYiKowFeFURNAmKxLqlMTYKMJlY4RsSXvSgbkly2VDLZwJoslHU1kD2C/5LzraEQlxJvJK9GZdyunKupq/2+a87RIXlHA6q+xcsuaMvkQgSFZ2PNFrw5uI7xrBUOLDSpAc4b0yfqNcvTeQM9yspDcDcRT/AClaTSWXyDkOQlYbK33uPRpGtFpC9dcenQo4JDgEYICQSqBO1NHBOpkrVkO0DzHbjwWfzcu+74fXf8Ryv58cx248Fns3Pq9nXifEcueQk5aeI2gWat5tZiS7V/wnLQx33LP200mPJn/mP+E5TpS35NGGpTXJwC9EFJZCUhjAKIVokxo4oF1GlLlG0aUDpiHwlSoKhW/Gq+X658KlwipNQreb5vG6jvCVpM3nqyS7BnBZy2/wIvUd4StHm79WSXYM4LaEjRIIIIIiqKivSqXUsYQzWl7kkBGXJ2aOqS4pL3JvSRaxE3Lh7S12BFFxXLDI98GK6KwaTHVBoMNhpsXbmpiNBa64ioUC8vP0nYBiCtMVPyXyLiPmWte0iG1wLnUoCBfQb12JthwmmoFKnoVjAlw3AK5kPX9Py7A0Bo1J8PTDknTTsplao9Sitip7TVTJhlMk30SimyVtsi2ifJvPQeCz+bf1ezrxPGVf2h6Dtx4Kgzaer2deJ8Rym/qfq9jXlVlsjysp13n/ANblbuZeqq3PxpXoc/4ZUW8VaYxKERICS9EvAvZ0xkmg1pi+qcJuTsKu2D5SB1jwVm0KntU8+Ef7jwVuxVj1tqiW2PN4vUd4StDm79WSXYM4LPWyPIReo7wlaDN16skuwZwSPrRoIIIIFUpVyVSOKKYNRJ+ZENpc4gAXp/SWEzn2m6HC0QaXEn5KLdRSutvOEGOIBAGwfNS8m8umRnBpdedRuruXCpuYLnEkpUlNuY4OaaUR63XPaPe7erobqgEJdFn8hrU+kyUOJr9F3WbcfktDDGsrYrBrNqUQgET10BmYiBoJcaAYlYa2Mtg0kMLQBgTiekBWGcG0eSg6JNNKvuaK0XArStFz3Ekrnlu8QWyO5ZP5XcqaFzXV1YFbeDGDgCF5Vs+0okN4c1xBBXo7Iuf+kSzIv6hfvFxWm8f8bG7aEhILUqqBXXbIs76Dtx4LOZtT5gzrxPiFaSfb5N248Fm82Y8xZ14njK1o1y1MMXqntxtY0vvf4CryGFUW43y0vvf4Ci84n6W3BEQhCwSnLnOjl2aISNJOuTYCaFNbLqOhdf5K7AuCpLbbeymp3yKvJf0RuVeO7xGSHbH4EbqO8JWgzeerJPsWcFQW1+BF6jvCVfZuj92SXYs4KhGjQQQWIiqOIr0qicMVOSsTYcud52ZRzoekB+Xgf9V0NQbYkBGYWkLnl1wby8sRIRxTQC6blLm5i6bnS4BBv0CaEbtRTOTGa+PEiAzI5OGCCRUFxGwUrRO3HV6dDzRSph2Ywu/O57xuJAB/8VsKpEtAbDY2Gyga0ANA1AYBKctHacQdENFBpS6KoHPM6cm58MOGprqb1weK0gmq9U2xZwjM0Tq/hC4vlPm/jNe50JpczUBe4dFEfU5dufNXorNLLOZZrNKt7nkbif3XLcm83kxFjN5Rhhw685zhS7YBrK75KSzYMJkJgo1jQ0DZQJv4MIdqjai0kQKZV01PGrHbjwWbzanzCH14nxCtHO+g7ceCzubX+gZ14nxHLXofWtYFS20fLQP+54FdsVDb58tAHaeEJs/i1Pw8EaalSpAC443hVNkJqlFJKZediripUtsH0et8irWRfVgVVbLuaOgqZZMSrVfj/q1Fb8OsCKP7HdwK0Obn1ZJdgzgqO2PwYvUd4Sr3N56sk+xZwVBokEEFmEVSvKuiqNFqoSQmXG9PEqjty3Icu2rsdQ/dcrdHa0cBvS2nZcucDORC0qFzQK/y9bSyrWZGZpNIN2o1UTKb5aWVZ1RJLSnKKtsNlyWEgIOcqYbimHNFcEouVNlFbcOWZpvO4ayVsrAtmAD99idrVcrOdAaVKNA9pW1sDKaHMAUIr3HcjcjRfFIdETEaOmOWqmVqfmonMduPBUmbV3mLOvE+I5WcyeY7ceCp8158yb14njKdj62jFnsov6iB0CJwaFoYeKobcA+lQepE/wDj9074rUUB1FJa5QoakMXnxrpYdJUeME9pJiOU3KJ0prauZ7QnbFiXAJq1zVh9nFM2U+hC6+C7xbJd2n+DF6jvCVeZuz92SfYs4KhnXVgxOo7wlXubr1ZJdgzguqGjQQQWYRVESr0rPNiAgqM6YKJEoCVwLOHbLokZza0Fe4YBd2nQSxwGwrznlizyxJBocFyvNgz6Z57luM1dvuhTTYLjzIvNocA4+ifl7VhCFdZHS7nzss1uPKsO4BwJPuBVZSac8bq8PTFKIyUcQipTER6l2p4u2Jp0RN6ZTL3FXsHIkdcQzn2w6JNOZU6LbgOgf6rr8xEXDM4cI/S3nUUd3ScmYJWmyHtV7IwYCedh0OGCzBarfJSA50zCA/UD7BeVVnCendJCfMQAuxKsYKpbOhm5X0Ni5x0l2Ew/mO3HgqzNX/RN68TxlWM4zmO6p4KvzUjzJvXf4yuk/q31tmBZ+2D53C7OJxhrRNKzdpvH02FXAQ4niho+U0yGdF6lwhdhennRYNfSHvTjJuEBTSHvXkmtOt6Ry00KjRCrB8xCP5h7wosUw9Th7wjOb+iSqafZ5N5/mKgSpvCu7TDBCdQgmm1UEBy7/wDnTlOV9FNYMTqO4LR5vPVkn2LOCyvKeSf1XcFqs3fqyT7FnBeqObRIIILMIrPNbSu9aEqhcVzzMMvXOMvMkBFGky41JGzcV0guTEWHXpGxc6bNx51ORc3pUbAc7pbePeuoZt8gzKkzExQRaUYzHRrjftPct5BgBt4FEcQozy9k44aux6CJ0KqMORhyYogQUzFgqUSkuCWUs5CuWCypySMcOc0Xi+uNP9F0+LBqo4ZRS1m48+fZOYLtEQ69II0fet9kZkiIBc998SlOhm0A6yVuXyUPSryba7aKVCh0FKJ9nPHBBlpeintalBicLMFq6a0jTnoO3HgqzNb/AETeu/xlWk+zmO3HgqzNa3zJvXieMpnSbOY2YWJyljETV2PIRffpMW00lgstXBky0kgaUGJ4mLWyY3/FfWTfHf8AqPvROmHbT71DmJ1gwIUc2gzaPevLMLY63NZiO7afeg6M79R96rWz7TrCkMnGbQt6a4qZntMlI7i4AuJG9X8IYLM2ZGDo7Wg6iblrWw6L0eGaxGV3U2G6sN/VdwWwzeerZPsWcFig4BjuqeC2ubz1ZJ9izgu2KL20SCCCsCKzxC0JWfXPyGE0Q0UdEa5G0gBJcEslJcjR2Q4IQyl6kzFihoJNKDWnqJpZKcCzn2vlNItMdla0xu960ErGa8BzSCDgRfVOyW8KNGhKWUl4Roq9zb+hOMYnuTQ5NEnDC0EeinQxAtVMhTkPmO3HgqfNkKSLOtE8ZV9NDmu3HgqTNy2kjD60T4jk9RPdakqit6wIMzTlW1IqAakEA44K7ckOC2OSrHM7byIgQ2Oc1mAriVkRY0LW017ty7bPS4c0g6xRYKfs8B14IOGF1cK1XPyb+NxIyJsmFQANx6TderuzsloL2glp/wAx4J+HZV5I5wbcSL763UWtsizyIbajVVXJdjU6UVm5OQoL9JjaGlK1J4q1fDVo+SKbfKq7TFVFbzHbjwW4ze+rZPsWcFlZmVOidx4LV5AD7ulOyanDujJoEEEF0SIrOgrRFZppXLyfDDukkVSdK9HpLn0RkpLk3GfSm9KhFYljBcyzq22/SZKwzTSFX0xIJoGrpZurRcfzjQHMnw8gkOYCPZci3hNUBsxjGVcb1uc1tpmvJFxLXAljT+XRxp0FYKNzjpRDUDBur2rUZs2F86HAXMa4ncRQDvU29rnN27Ckko6oiq2CUpqQ4o9JbHptFkpuqKqS5y22Ca9B248FS5AjzKFvf8RyuJj0DuKqshh5jC3v+I5Vlf46E7XxcgSg4pJUSqpqO6gK4JldbkWcmHhpIhtcWsaDQGhpU7aru0+wmG6mJBHcvODYT2vc2uiWkg7ag0Krc5qMljY9oRpSICHGlRpMrVpG5d4suYbEhse3BwB94XnwAdLiu9ZJwC2WhB2IaFUyv06kWYao7hepbkw5iSizMOrTuKusg/V8r2TVWTIuO5WuQ48wluzHzVYJq8QQQXQCKypiLVONxXMjlG39Ll5/PdWKjShyJZn7Ts2O7kf2ob+ly5e21NKUphWXOUzf0lLGU4/Q7uR7svDFdffffzSNmGidao8pLIZNaOl+WhBFx1EivTVNDKEfpddheEj6+FBzDca4hVc4NMrFyFiOaGggP0zU1JGjfcBtFB7ytxktYcOUa0MPOfTTJxdddTZuUD7QtFOYa1rW6qH2kw5rqDAVF2xaZSmRqYcckkVprabsAaH5e9NmM7RB0qk34AYCpH82rNNyiFxDCKbtmtJblDhzCaCmqiLnI2moMc6X9ujX23ngETYrtAk439xWYGUA/QdWsaq3d5SjlHcRoG+usazVE8k+M0TpgjSHTduqAUQmDfXbdu0qLNPygJ/Ica4ovtDtYcai9VPJi2mmixXaBdW415tNWGONVFyZe0SsEM9HnHbQaRLh7zRUMbKAlpAYddL7qqRk5Ow4csxjnUIBBG9xJpvuWvknVE7aUx3Fjr6Ec7VgRUD+bEbopbdWt2sUvJAGG9VcS1oVbnAVFDhglG1YJxeMKY/zYpnkxt4VYsI7nAEE1qCQaC4indesTbeRUOLFMRoo5x0ntBoDQEEdFTS9af6zgmtYoN1K3XD+BE61IBJPKAEil3RrV+06TlGUsjIZnKNiPFNHGGC5wLgbjzr10KXZRqrIFqwBU8oCTrwwwT/15A/WFdybSa8poKG+2IJ/OE39bwf8QKfZk2YPNO75K2yLHmMt2Y4lZC0bZY1hIeDdcNpWvyKBEjLVx5NtV08eW7oW8LtBBBdkiKxUVGguPm+GGDilBBBc8SASwjQQRFE5BBIpJQCCCJ2SkpBBFFJCUggtOyIoFBBH1qIpAQQVJBySEEE4/wBVUZRNQQTOxkWERQQS3waJBBVj2miiLYWP+BD6qJBVj2yaggguj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680" name="AutoShape 8" descr="data:image/jpeg;base64,/9j/4AAQSkZJRgABAQAAAQABAAD/2wCEAAkGBxQTEhQUEhQUFRQXGBgUFhQYFBQUFRQXFBQWGBQUFBQYHCggGBolHBQUITEhJSksLi4uFx8zODMsNygtLisBCgoKDg0OGxAQGywkHyQsLCwsLCwsLCwsLCwsLCwsLCwsLCwsLCwsLCwsLCwsLCwsLCwsLCwsLCwsLCwsLCwsLP/AABEIAOEA4QMBIgACEQEDEQH/xAAcAAAABwEBAAAAAAAAAAAAAAAAAQIDBAUGBwj/xABIEAABAgMDBwcICQIEBwAAAAABAAIDBBEFITEGBxJBUXGxEyJhcnOhsiMkMjWBkbPBFBUWJTNCUtHwNGJTkuHxVGOCg6Kjwv/EABgBAQEBAQEAAAAAAAAAAAAAAAECAAME/8QAIhEBAQACAgMBAAMBAQAAAAAAAAECESExAxJBUSIycWEE/9oADAMBAAIRAxEAPwDuDllWRHD8x961RWXIWYkxX6nH3pTZt9Rziia1AQk1kj6U7aUozTqYpDWUQIVa4GhifeNaR9YP2ouTWQy/yj+hwgGUMR9Q0bKYu7whq1TrWeCLwnBab+hcAh2vNOPKGI6pvrVdDyHymdHrCi+m0VrtCiZdmSN79Zv2D3IfWL9gTLRRKDK3q9CyHDab9g70QtR2wJiIxIaxGhqJJtM/pCSbSP6R7ymNBJLUjR6JahAqW96NtqhzQ5l4UGbbzHbjwVdkQKykI7dLxFFEnLQi0jsHeg60zdzUjkkjkwiHUKi2k4D0a+1EbU6O9R47gBU6sVy+3c4ejELIQqAaaW3ci3Q1HVxaR2d6WJ07O9c4yVywEd2g+52rpW6gurRMu2uKYZ47E0+0Ts7029RHCpVb0PWJMa19EVLbh0rW2RGD4MNwwLahc4tt1IT+qe4LbZDOrZ8qT/hM4It2rGcr1BBBCxFZ3k1oiqAFMI2Q0egja5OsCuQU2GonBPFIdQBOmMlcbztAunYYPo8nd/mNfkuyucCsTnDybMy1sSHTlGVp/cDi1RlJoWORB5Zza3aleZETB+mwQ38ziDuoT8lVTNnRWu0XQ312UJW7zc5KuhxOXi3GlGN1iovJ6VGtK4dL0RRKaEppRtK6JMlqQ1SQklizI7mpJannNSHNW0EOcbzHHoPBVuQn9DA/6/G5W0/+G7ceCgZvYdZCCel/jcjWx9XkRtyiuCmxm3KDEdetapncuIrmSUw5uIYe80+a4MyEF6JtqWEWC+G7B7S0+0Lis/ZroEQsLDcbjSoPtUVF7IyfgaERj8DpAU9q7fKV0AehcpyVsmJEjAuFBpA4XUBquswYgFyePhh0m5MUTz3VTS3bKq3/AMGL1HcFs8gvV0p2LOCx1ujyEXqO4FbHIL1dJ9izwrHFfoIILKEVQUV+VQtN6WKayqeAwSBUHBSWlXiTURQrRdzVYxCqi2S6h0RUm7d0rZBSQ5p1Xi+gvHSE5BmnOF+0gdF2tINWmlCaNvIGtIlQRqdSpJuvNy43eyS+ICNLRFaaRu6aKfAi3PpiK8KqA9pDKBrqlujh060pj6OdjQg6qX0ACdtpLE47mY840F26p3Xp6TnSYpbj002JQbzod2Dam7oCYlDpRyW31rquF6rltL1oSHhPAUROFV00kyU1EUgtTMVqBUOfvhu3HgoubgVs+Cel/jcps23mP3Hgq/Ns77th9Z/jKzfV/GAKgzIACludVQbXcGipIG9Rf1SotKOWtrfeaUGKrH0fcQKkVvGCkTXPNCRog1xUFzXaRIpcKC/HH91y3e2sFZUTn0a2mN6mRJpzXN1hzqA9OsH3Kus6C5j8Bgb61UqJCfdzgb60J9HpCZRr8aJpuTbk3Ajg0FU5rVxqrrb/AAIvUd4StfkF6ulOxZwWSt0ebxeo7gVrcgT93SfYs4LURfoIILKEVTQmK5KpGlOPZh7k78U7cmWuSw9Ww4gTZh7R0p0FJc5NrI7pcHUFEtCZhQWlz3BvE7gnpyZDGOe43NFSuD5bZVPiRXc40GA2dAXLLKQzU5rqgywly4AA09nBaCznwo4qw9NKXry7DtZ+lU19i3mQ+VT2PbzjSoHSOncuftZRLK7qyXB4IxLNabhRCVmeUa1+0X7KqRvXomtDSNGam9FSHDYo5Jqli3C5RCaqXVMObesKjT1zHbjwKoc3ET7uh9aJ4yr61Pw3bjwWdzcerofWieNyMuhGnBFyxecSWMZ8pCDy0PiFpIxoGErWvbdXYs1lKKzEj2zvhlc/mlWMu/ISL+WZemXZCTOqZO6h/ddBhtNUsqJLpq5qciJsYTB7/wB0X2KnP+IPf+66SGlSIQVarSsJk1YkeWjAxoumHAgC/H/YFbOihW686cDrnwlTmiqdaFV1uN8hF6jvCVqs3/q2T7FnBZe3R5CL1HeErT5vT92yfYs4Lf8AGlaFBBBYiKowFeFURNAmKxLqlMTYKMJlY4RsSXvSgbkly2VDLZwJoslHU1kD2C/5LzraEQlxJvJK9GZdyunKupq/2+a87RIXlHA6q+xcsuaMvkQgSFZ2PNFrw5uI7xrBUOLDSpAc4b0yfqNcvTeQM9yspDcDcRT/AClaTSWXyDkOQlYbK33uPRpGtFpC9dcenQo4JDgEYICQSqBO1NHBOpkrVkO0DzHbjwWfzcu+74fXf8Ryv58cx248Fns3Pq9nXifEcueQk5aeI2gWat5tZiS7V/wnLQx33LP200mPJn/mP+E5TpS35NGGpTXJwC9EFJZCUhjAKIVokxo4oF1GlLlG0aUDpiHwlSoKhW/Gq+X658KlwipNQreb5vG6jvCVpM3nqyS7BnBZy2/wIvUd4StHm79WSXYM4LaEjRIIIIIiqKivSqXUsYQzWl7kkBGXJ2aOqS4pL3JvSRaxE3Lh7S12BFFxXLDI98GK6KwaTHVBoMNhpsXbmpiNBa64ioUC8vP0nYBiCtMVPyXyLiPmWte0iG1wLnUoCBfQb12JthwmmoFKnoVjAlw3AK5kPX9Py7A0Bo1J8PTDknTTsplao9Sitip7TVTJhlMk30SimyVtsi2ifJvPQeCz+bf1ezrxPGVf2h6Dtx4Kgzaer2deJ8Rym/qfq9jXlVlsjysp13n/ANblbuZeqq3PxpXoc/4ZUW8VaYxKERICS9EvAvZ0xkmg1pi+qcJuTsKu2D5SB1jwVm0KntU8+Ef7jwVuxVj1tqiW2PN4vUd4StDm79WSXYM4LPWyPIReo7wlaDN16skuwZwSPrRoIIIIFUpVyVSOKKYNRJ+ZENpc4gAXp/SWEzn2m6HC0QaXEn5KLdRSutvOEGOIBAGwfNS8m8umRnBpdedRuruXCpuYLnEkpUlNuY4OaaUR63XPaPe7erobqgEJdFn8hrU+kyUOJr9F3WbcfktDDGsrYrBrNqUQgET10BmYiBoJcaAYlYa2Mtg0kMLQBgTiekBWGcG0eSg6JNNKvuaK0XArStFz3Ekrnlu8QWyO5ZP5XcqaFzXV1YFbeDGDgCF5Vs+0okN4c1xBBXo7Iuf+kSzIv6hfvFxWm8f8bG7aEhILUqqBXXbIs76Dtx4LOZtT5gzrxPiFaSfb5N248Fm82Y8xZ14njK1o1y1MMXqntxtY0vvf4CryGFUW43y0vvf4Ci84n6W3BEQhCwSnLnOjl2aISNJOuTYCaFNbLqOhdf5K7AuCpLbbeymp3yKvJf0RuVeO7xGSHbH4EbqO8JWgzeerJPsWcFQW1+BF6jvCVfZuj92SXYs4KhGjQQQWIiqOIr0qicMVOSsTYcud52ZRzoekB+Xgf9V0NQbYkBGYWkLnl1wby8sRIRxTQC6blLm5i6bnS4BBv0CaEbtRTOTGa+PEiAzI5OGCCRUFxGwUrRO3HV6dDzRSph2Ywu/O57xuJAB/8VsKpEtAbDY2Gyga0ANA1AYBKctHacQdENFBpS6KoHPM6cm58MOGprqb1weK0gmq9U2xZwjM0Tq/hC4vlPm/jNe50JpczUBe4dFEfU5dufNXorNLLOZZrNKt7nkbif3XLcm83kxFjN5Rhhw685zhS7YBrK75KSzYMJkJgo1jQ0DZQJv4MIdqjai0kQKZV01PGrHbjwWbzanzCH14nxCtHO+g7ceCzubX+gZ14nxHLXofWtYFS20fLQP+54FdsVDb58tAHaeEJs/i1Pw8EaalSpAC443hVNkJqlFJKZediripUtsH0et8irWRfVgVVbLuaOgqZZMSrVfj/q1Fb8OsCKP7HdwK0Obn1ZJdgzgqO2PwYvUd4Sr3N56sk+xZwVBokEEFmEVSvKuiqNFqoSQmXG9PEqjty3Icu2rsdQ/dcrdHa0cBvS2nZcucDORC0qFzQK/y9bSyrWZGZpNIN2o1UTKb5aWVZ1RJLSnKKtsNlyWEgIOcqYbimHNFcEouVNlFbcOWZpvO4ayVsrAtmAD99idrVcrOdAaVKNA9pW1sDKaHMAUIr3HcjcjRfFIdETEaOmOWqmVqfmonMduPBUmbV3mLOvE+I5WcyeY7ceCp8158yb14njKdj62jFnsov6iB0CJwaFoYeKobcA+lQepE/wDj9074rUUB1FJa5QoakMXnxrpYdJUeME9pJiOU3KJ0prauZ7QnbFiXAJq1zVh9nFM2U+hC6+C7xbJd2n+DF6jvCVeZuz92SfYs4KhnXVgxOo7wlXubr1ZJdgzguqGjQQQWYRVESr0rPNiAgqM6YKJEoCVwLOHbLokZza0Fe4YBd2nQSxwGwrznlizyxJBocFyvNgz6Z57luM1dvuhTTYLjzIvNocA4+ifl7VhCFdZHS7nzss1uPKsO4BwJPuBVZSac8bq8PTFKIyUcQipTER6l2p4u2Jp0RN6ZTL3FXsHIkdcQzn2w6JNOZU6LbgOgf6rr8xEXDM4cI/S3nUUd3ScmYJWmyHtV7IwYCedh0OGCzBarfJSA50zCA/UD7BeVVnCendJCfMQAuxKsYKpbOhm5X0Ni5x0l2Ew/mO3HgqzNX/RN68TxlWM4zmO6p4KvzUjzJvXf4yuk/q31tmBZ+2D53C7OJxhrRNKzdpvH02FXAQ4niho+U0yGdF6lwhdhennRYNfSHvTjJuEBTSHvXkmtOt6Ry00KjRCrB8xCP5h7wosUw9Th7wjOb+iSqafZ5N5/mKgSpvCu7TDBCdQgmm1UEBy7/wDnTlOV9FNYMTqO4LR5vPVkn2LOCyvKeSf1XcFqs3fqyT7FnBeqObRIIILMIrPNbSu9aEqhcVzzMMvXOMvMkBFGky41JGzcV0guTEWHXpGxc6bNx51ORc3pUbAc7pbePeuoZt8gzKkzExQRaUYzHRrjftPct5BgBt4FEcQozy9k44aux6CJ0KqMORhyYogQUzFgqUSkuCWUs5CuWCypySMcOc0Xi+uNP9F0+LBqo4ZRS1m48+fZOYLtEQ69II0fet9kZkiIBc998SlOhm0A6yVuXyUPSryba7aKVCh0FKJ9nPHBBlpeintalBicLMFq6a0jTnoO3HgqzNb/AETeu/xlWk+zmO3HgqzNa3zJvXieMpnSbOY2YWJyljETV2PIRffpMW00lgstXBky0kgaUGJ4mLWyY3/FfWTfHf8AqPvROmHbT71DmJ1gwIUc2gzaPevLMLY63NZiO7afeg6M79R96rWz7TrCkMnGbQt6a4qZntMlI7i4AuJG9X8IYLM2ZGDo7Wg6iblrWw6L0eGaxGV3U2G6sN/VdwWwzeerZPsWcFig4BjuqeC2ubz1ZJ9izgu2KL20SCCCsCKzxC0JWfXPyGE0Q0UdEa5G0gBJcEslJcjR2Q4IQyl6kzFihoJNKDWnqJpZKcCzn2vlNItMdla0xu960ErGa8BzSCDgRfVOyW8KNGhKWUl4Roq9zb+hOMYnuTQ5NEnDC0EeinQxAtVMhTkPmO3HgqfNkKSLOtE8ZV9NDmu3HgqTNy2kjD60T4jk9RPdakqit6wIMzTlW1IqAakEA44K7ckOC2OSrHM7byIgQ2Oc1mAriVkRY0LW017ty7bPS4c0g6xRYKfs8B14IOGF1cK1XPyb+NxIyJsmFQANx6TderuzsloL2glp/wAx4J+HZV5I5wbcSL763UWtsizyIbajVVXJdjU6UVm5OQoL9JjaGlK1J4q1fDVo+SKbfKq7TFVFbzHbjwW4ze+rZPsWcFlZmVOidx4LV5AD7ulOyanDujJoEEEF0SIrOgrRFZppXLyfDDukkVSdK9HpLn0RkpLk3GfSm9KhFYljBcyzq22/SZKwzTSFX0xIJoGrpZurRcfzjQHMnw8gkOYCPZci3hNUBsxjGVcb1uc1tpmvJFxLXAljT+XRxp0FYKNzjpRDUDBur2rUZs2F86HAXMa4ncRQDvU29rnN27Ckko6oiq2CUpqQ4o9JbHptFkpuqKqS5y22Ca9B248FS5AjzKFvf8RyuJj0DuKqshh5jC3v+I5Vlf46E7XxcgSg4pJUSqpqO6gK4JldbkWcmHhpIhtcWsaDQGhpU7aru0+wmG6mJBHcvODYT2vc2uiWkg7ag0Krc5qMljY9oRpSICHGlRpMrVpG5d4suYbEhse3BwB94XnwAdLiu9ZJwC2WhB2IaFUyv06kWYao7hepbkw5iSizMOrTuKusg/V8r2TVWTIuO5WuQ48wluzHzVYJq8QQQXQCKypiLVONxXMjlG39Ll5/PdWKjShyJZn7Ts2O7kf2ob+ly5e21NKUphWXOUzf0lLGU4/Q7uR7svDFdffffzSNmGidao8pLIZNaOl+WhBFx1EivTVNDKEfpddheEj6+FBzDca4hVc4NMrFyFiOaGggP0zU1JGjfcBtFB7ytxktYcOUa0MPOfTTJxdddTZuUD7QtFOYa1rW6qH2kw5rqDAVF2xaZSmRqYcckkVprabsAaH5e9NmM7RB0qk34AYCpH82rNNyiFxDCKbtmtJblDhzCaCmqiLnI2moMc6X9ujX23ngETYrtAk439xWYGUA/QdWsaq3d5SjlHcRoG+usazVE8k+M0TpgjSHTduqAUQmDfXbdu0qLNPygJ/Ica4ovtDtYcai9VPJi2mmixXaBdW415tNWGONVFyZe0SsEM9HnHbQaRLh7zRUMbKAlpAYddL7qqRk5Ow4csxjnUIBBG9xJpvuWvknVE7aUx3Fjr6Ec7VgRUD+bEbopbdWt2sUvJAGG9VcS1oVbnAVFDhglG1YJxeMKY/zYpnkxt4VYsI7nAEE1qCQaC4indesTbeRUOLFMRoo5x0ntBoDQEEdFTS9af6zgmtYoN1K3XD+BE61IBJPKAEil3RrV+06TlGUsjIZnKNiPFNHGGC5wLgbjzr10KXZRqrIFqwBU8oCTrwwwT/15A/WFdybSa8poKG+2IJ/OE39bwf8QKfZk2YPNO75K2yLHmMt2Y4lZC0bZY1hIeDdcNpWvyKBEjLVx5NtV08eW7oW8LtBBBdkiKxUVGguPm+GGDilBBBc8SASwjQQRFE5BBIpJQCCCJ2SkpBBFFJCUggtOyIoFBBH1qIpAQQVJBySEEE4/wBVUZRNQQTOxkWERQQS3waJBBVj2miiLYWP+BD6qJBVj2yaggguj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399" y="1571626"/>
            <a:ext cx="1843263" cy="261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13" descr="https://encrypted-tbn3.gstatic.com/images?q=tbn:ANd9GcTlyOeAU-6hJH3lbPYRjHds5XMpPJW4cQH9mzQPsRgLsg-eFOqB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2519006" cy="1524000"/>
          </a:xfrm>
          <a:prstGeom prst="rect">
            <a:avLst/>
          </a:prstGeom>
          <a:noFill/>
        </p:spPr>
      </p:pic>
      <p:pic>
        <p:nvPicPr>
          <p:cNvPr id="28687" name="Picture 15" descr="https://encrypted-tbn0.gstatic.com/images?q=tbn:ANd9GcTgVCUQdKx0M_4YhwRy37LM5PZuHRA4q5WV2zZjDDQxmxN-VzMv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800600"/>
            <a:ext cx="1524000" cy="1524000"/>
          </a:xfrm>
          <a:prstGeom prst="rect">
            <a:avLst/>
          </a:prstGeom>
          <a:noFill/>
        </p:spPr>
      </p:pic>
      <p:pic>
        <p:nvPicPr>
          <p:cNvPr id="28689" name="Picture 17" descr="https://encrypted-tbn1.gstatic.com/images?q=tbn:ANd9GcREBlfa631jPemCMz1Dh0mXTgRFdQbqBv_BwnqLVjaFzekMNf0GS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648200"/>
            <a:ext cx="2333625" cy="1685926"/>
          </a:xfrm>
          <a:prstGeom prst="rect">
            <a:avLst/>
          </a:prstGeom>
          <a:noFill/>
        </p:spPr>
      </p:pic>
      <p:pic>
        <p:nvPicPr>
          <p:cNvPr id="28691" name="Picture 19" descr="https://encrypted-tbn0.gstatic.com/images?q=tbn:ANd9GcTCJnbjBayPu_1uhTnh5xTeHhnt4MCLntB5_CX8nl-VgZE2mU9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1" y="4419601"/>
            <a:ext cx="1828800" cy="1828800"/>
          </a:xfrm>
          <a:prstGeom prst="rect">
            <a:avLst/>
          </a:prstGeom>
          <a:noFill/>
        </p:spPr>
      </p:pic>
      <p:pic>
        <p:nvPicPr>
          <p:cNvPr id="28693" name="Picture 21" descr="http://www.hardwaremarketplace.com/articles/switch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600200"/>
            <a:ext cx="3641124" cy="25908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371600" y="40386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स्विच</a:t>
            </a:r>
            <a:endParaRPr lang="en-IN" b="1" dirty="0"/>
          </a:p>
        </p:txBody>
      </p:sp>
      <p:sp>
        <p:nvSpPr>
          <p:cNvPr id="18" name="Rectangle 17"/>
          <p:cNvSpPr/>
          <p:nvPr/>
        </p:nvSpPr>
        <p:spPr>
          <a:xfrm>
            <a:off x="3962400" y="28194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होल्डर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781800" y="3429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वायर्स 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600200" y="56388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टेस्टर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4191000" y="5410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पक्कड 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7848600" y="57150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स्क्रू ड्रायव्ह्रर</a:t>
            </a:r>
            <a:endParaRPr lang="en-IN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43434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फ्लेक्सीबल </a:t>
            </a:r>
            <a:r>
              <a:rPr lang="mr-IN" dirty="0" smtClean="0"/>
              <a:t>वायरींगचे </a:t>
            </a:r>
            <a:r>
              <a:rPr lang="mr-IN" dirty="0" smtClean="0"/>
              <a:t>ठरविलेले रंग (कलर कोड)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29698" name="AutoShape 2" descr="data:image/jpeg;base64,/9j/4AAQSkZJRgABAQAAAQABAAD/2wCEAAkGBhIQEBQUEBASEBQQEBYQFhUWEBUQFBUQFRQYFhURFRQYJyYgFxkjJRQUHy8hJCcpLC0sGB4xNTA2NicrLSkBCQoKDgwOGA8PGjUeHB0qKikvNTUtLywpKSk1KS0sNSksLCk1NSosKSksMikyKSkpKSkpKSkpKSwpKS4pKSopKv/AABEIAM8A9AMBIgACEQEDEQH/xAAcAAACAgMBAQAAAAAAAAAAAAAABAUGAQMHAgj/xABDEAACAQMBAwUNBwIGAgMAAAABAgMABBESBRMhBhQVMZIHIkFRUlNUYXORk9HSFyMyNHGUsRbhJEJVYoGyM/CCs8L/xAAbAQEAAwADAQAAAAAAAAAAAAAAAwQFAQIGB//EADERAQAAAwQGCwACAwAAAAAAAAABAgMEERIUBRVRUmGhEyEjMTJBYpGi0eGBwSJCcf/aAAwDAQACEQMRAD8A7jRWnnaeWnaFHO08tO0KDdRWnnaeWnaFHO08tO0KDdRWnnaeWnaFHO08tO0KDdRWnnaeWnaFHO08tO0KDbSOwx/hofZL/FM87Ty07QpLYl0gtosuv/iX/MPFQLcsNvvY2xmSLeneIhzrCRqxwZpCiswRfDhT4P1qI2f3QlaKOSbcKrRXcztFM1ypjtQhMkRReIIfJV9Djqwandt2Ud1GF5y8DJIsqSRTBHV1zg8cqwwSCrAgg9VQX9A2ZRg1xI7SJdrJIZY9cjXqIksjYUKGAiQDAAGOo0Dy8v7Qg435YTJCIuazb5nkQyRlYsaipVXbOOpTSqd0i3aQkZMHNUnWTRJvHke6e1EKw6dWSyYHh49XhrRt/kqrNvrSVd+ZoJctciHSIIZIRu3COASshBDKwIJ6jghbZnc5t+aolzOGl3QQskiuqst3JdIy7xTrIaQjLDDAcV4mgm9pcs412dNewDeiBXyj6oSJI30PG4IyhByDw8FQdv3TzqCvDDL/AIuG2MlpO95EwmhmkxGVQFpVMIBTH+dTmp1uTVsbB7JpiY5Qwdw0SOSzaicIoQeLAXAAAxTl/s23mMBLqnNbgXKBGRQZAjphh4sSN4vBQJf17aaYXzNouCqh+bS6EZpTCElYjCNrBXB4gjjw41iLuhWTLMwkk0W+dTmCXQxWTdFY2x37ayFCjiSRgEcai5e5rYs0Z5xJ91xUa4G77nLXIILISnfOc6SNQABzivU3c5sXedpJnc3Kspy8IZcyrMG1qoaQq0aFTIXwBjqJoLPsXbkV3GXhLd47ROrIY3SVcakdG4g8Qf0IPhrO3fy0vszS2wNmw2cW7SUPl2kZm3SEs3X3sYVQOAAAUcBW3bd0htpcOv8A4z/mHioJIVGcor6aC3eW3jilaJTIyySNEN2qlmwyqx1cBgYx66e52nlp2hWm+3U0TxtIoWWNozh1B0spU49fGgqkXdCeJbdry3CLc2kl6DAZbopCghI1AICOErlj1DQOJzUlP3QbNHddUrGPd5K28rqXmEbQxo4GGdxKpCjjjJ6gaJeS9qyRqZmxFYSbOX7xM7iVY1Zjw/H90uD1cTwpebkRZtDJEZWxJJBNqLxsUltoo4o2UMCp4RLkMCDluGDig3Sd0axUITK+HBZvuJPuVWQwlp+H3QDgr33hB8AJrxyw5YNYywRrzUc4jnkL3N0bWNdzuu9DBWyzb3q/20q/c9siYm3zBok3bH/D/epvTLpYFMJ3zNxjCHBI6qnrvZ1vLcRTu6lreOWNRqQriYxliQfCN0uP1NBX9j90yOVwJoZIFeKzcNoeQK94CFWVgumMagqhie+1ZwONSE/dCs4zKJGljMChyHt5ULq0ohDRgjvwXIXPrB6uNbL3k3bTSTO0pBuHtXbEiYBs5N5Fp4eE9fjHVioi27m1lGZStzLmaNoi2uAnS0yzd8dH3pyuMyasqSDkYwEpcd0CzjRHdplEivIV5tLrjiiYLJLIoGURSQNR4HPDNWNGBGRxB4j9PHVHHc0sQkarOymPeAsOb98kziR0CFCkQyvDdqpXJweJq5pcxgYDoAOA74dXioN9Faedp5adoVmg1dGQ+Zj+Gvyo6Mh8zH8NflTVFAr0ZD5mP4a/KjoyHzMfw1+VNUUCvRkPmY/hr8qOjIfMx/DX5U1RQK9GQ+Zj+Gvyo6Mh8zH8NflTVFAr0ZD5mP4a/Kkti7OiNvETFGSYl47tfF+lS9R+xj/hYvYr/wBaDd0ZD5mL4a/KjoyHzMXw1+VccPdT2l5UPwP71j7VNpeVD8D+9V8xI29RWrh7/jsnRkPmYvhr8qOjIfMxfDX5Vxv7VNpeVD8D+9H2qbS8qH4H96ZiQ1FauHv+OydGQ+Zi+Gvyo6Mh8zF8NflXG/tU2l5UPwP70faptLyofgf3pmJDUVq4e/47J0ZD5mL4a/KjoyHzMXw1+Vcb+1TaXlQ/A/vQe6ntLyoPgf3pmJDUVq4e/wCOydFw+Zi+GvypLbWzohbykRRgiM8d2vi/SoK17pUbFFMEuWKrnKYycDPX1casu3Py0vs2qWSeWfwxZE9Oan4oXNvRkPmY/hr8qOjIfMxfDX5VvkOAceI1xU91PaXlQ/A/vXE9SEnetWSw1bXi6Pyudj6Mh8zF8NflR0ZD5mL4a/KuN/aptLyofgf3o+1TaXlQ/A/vUeYkXdRWrh7/AI7J0ZD5mL4a/KjoyHzMXw1+Vcb+1TaXlQ/A/vR9qm0vKh+B/emYkNRWrh7/AI7J0ZD5mL4a/KjoyHzMXw1+Vcb+1TaXlQ/A/vR9qm0vKh+B/emYkNRWrh7/AI7J0ZD5mL4a/KjouHzMfw1+Vcb+1PaXlQ/A/vV7tu6VEzKu4lyxVc5TGSQM9frrmFokj5qto0ZXs92KHetPRcPmYvhr8qKZFFTs5miiigKKKKAooooCiiigKj9j/lYvYr/1qQpHYf5aH2S/xQcPPIfafoUnaj+qj+h9p+hSdqP6q77ijFVstK3de2nhz+3Av6H2n6FJ2o/qo/ofafoUnaj+qu+4rnvdC5UXVrdBYZJkiSwe6fc20FwQyyhA8m9IxGM8SDw6/GaZaU17aeHP7UT+h9p+hSdqP6qx/Q+0/QpO1H9VdEte6K6ypDNbFzGkK3EsJZ0WeS25wTGApUxAYGouD32QCBmmuSXKie8unEsawxNs+2u40EiynE7ykOzhRglVQFeIBHA8aZaQ17aeHP7cy/ofafoUnaj+qsHkRtP0KTtR/VXfsUYplpTXtp4c/tR7TuaKpRjcNlSrY3Q6xg466tW3Py0vs2p+kNu/lpfZn+KmkpyyeGDGqVZqnijeckHen9DXBDyH2n6FJ2o/qrvtGK61KcJ+9asdvq2TF0f+1zgP9D7T9Ck7cf1Vn+h9p+hSdqP6q7VNtNhex2+kaZLWWctx1Bo5YUC+LB3pP/AqFi5fxhgrxSN96UaRVRUjVrya1jLAuWPfQ8dIPA5wOoR5aRf17aeHP7cv/ofafoUnaj+qj+h9p+hSdqP6q67sLlct9DJJbwS5RVdUfQm8Eia4yHBKjPUQTlT1iofa/Kq5bZEFzEN1NcTW8ZEaJKRvZxGyxiXCs2Dw1Y4+KmWkNe2nhz+3Ov6H2n6FJ24/qrH9D7T9Ck7Uf1Vctnd0a4ih+8ie6ke6niiDqtvMI7aJWmWeOASBJAxKqMcQVY4HGn7zl7NJPAsEO6ia+tLaR5GXeZuIBOYtyR3uFdQW1ZyDwxxplpDXtp4c/tz7+h9p+hSduP6q6Pa9zRVZG5w3esrY3Q6wQcdfqq7gVmuYWeSHkqWnSde0XYuq5gUVmirDNFFFFAntTa8Fqm8uJo4E1BdUjhF1HqGT4eBrxY7et59G5uIZd6rsmiRX1rGQHK469JZQfFkVE8uNjzXUdstuSjR38MzOugmONNWqQK/etjI4YP6VXtpdz2RZF3TTzE29/K82+Fu7X0+43XCIoADuuoDT3oJoOjZorl42PtVruJ2SdNMaxyOt1wdWsShPGQqpEpzgQnBGvUc4pO05O7VFsUKXGgXMDupnO/liEUiyrpFwRjUYmJWWPXhuHgIdcoqK5LWs0VnClw7vKsYDFyGfOSQrsCQzAYGcnOM5NStAUjsP8tD7Jf4p6kdh/lofZL/FA9RRRQFLSbPiZ940aFzGYdRUFt0Tkx58kkA4pmlNq2RngliDtEZoXiDr+JC6lda+sZyP0oFIOTNmkiSpawK8SCKNxGuUQAqFU+DAJUeIEituy+TtraljbW0UBcAMY41QkAkgHHgGo48WaruyO5+Ip4pZebkRSPKsMcBSGN2igiR4lYnQw3Bcnxv6sm50BRRRQFIbd/LS+zP8U/SG3fy0vsz/ABQPiigUUCG0tgW1yytcQRzGMEKXQMVBIJAPgzpHuFC7BtxxFvEO+DfgH4llaZT+od3f9WJp+igU2dsmG3UrBEkSsdRCqFBOMD3AAAeAAAVjoiHdpHuY93GyuiaRpVkbUjKPAQRkeunKKCLvuS9pPq31rDLvHErao1bVIq6A58Z097nxcOqsvyYtGmWY2sJlTRpk3S613f4MN4MdQ9XCpOigBRRRQFFFFAVUtobavJbq4is2tohZRxO5nR23skqs4QMrDdIAoy+G4k8OHG21CbX5H2t2+ueNixQRtpmliEkYORHKqMBKgJPBsjifHQLPy3jWfdGGbSLiOzedQjQpdyqrJCTkOfxoNQTTlgCaj7buowPGHNtdIHt0uYgUiLTJJMkCqgVzhtcsa99p/Fnq41LXXJWzWbnLroKMs7ZmdIBJEmlZ2izu9SqB3xHDSPEKUi5JbNkj3aKrpb24s+9uHJji1R3CqWDZVwVicMe+HA540C+xOXZknkingeJudTwxrhdSpb20MzCUhiCx3pwVJBGKZ2dy8S5ZBBa3UoeKGV3VY9MRuIt7FHJls50lckAquoZPGsW/IewkjRo946vI10sq3kzM7TRLG774NlldVXIzg1sPI6wgaKUqYhAII1zcSJGTDiO3MiltMjrkKpbJ6vVQRGyu6gHtY5ZbOfWbd7yVY92yw2quyb8lnGoHS2FGWOhjp6qsOxuVC3c00cUM2i3bQZiEETSaUbQmG1HvZFb8IFJDucWOgII5Qqq8eBdTjMDtqa2bDd9DnjoPAZPjOZzZ2yYrfebpdO/lM78ScyFVQkA/hGEUYGBwoHKQ2L+Vh9kv8U/SGxfy0Psl/wCtcRERz2484eyvyo57cecPZX5V66MuPJXtijoy48le2K+cdHpf1/Jrdlw5PPPbjzh7K/Kjntx5w9lflXro248le2KOjbjyV7Ypg0v6/kdlw5PPPbjzh7K/Kjntx5w9lflXro248le2KOjLjyV7Yp0el/X8jsuHJ557cecPZX5Uc8uPOHsr8q9dGXHkr2xR0bceSvbFOj0v6/kdlw5IiHulkuqc2HFwmd94zjONNWzbn5aX2bVBRdzm3DBt5NkMH/EmMg58mp3bn5aX2bV9BowqQh2ihWjSjd0Z1uqq3z2484eyvyqyN1VXejLjyV7YrC07LbI9Hlb/ADvuv4Xd38pLNh68V38vPPbjzh7K/Kjntx5w9lflXroy48le2KOjLjyV7YrzeDS/r+S32XDk889uPOHsr8qOe3HnD2V+VeujLjyV7Yo6NuPJXtimDS/r+R2XDk889uPOHsr8qOe3HnD2V+VeujbjyV7Yo6MuPJXtimDS/r+R2XDk889uPOHsr8qirfullnVObDvnCZ33jOM401L9GXHkr2xS8Pc5t1YNvJsqwb8SYyDnya3tDy2+EZ+nv8rr7+PdejnjQh4uX4tYooAor1TNZooooK33Ro2bZdzpBOEVnA6zAsitMPXlBJUfsx7iG5vVFnPIl5diaOdGgMQRraGPWcuHwCh6lNXMigCg5nb8n9pbtWZroSw2+yggF2wXfI+L7UgbS505B1Zznhmk7nZl9Hb7RN405DWd1GdTa4priSQi1MIMrYYZUALHHjIBBIFdZrBWg1WasI0Ehy4RQx8b4Go+/NbqKKApHYf5aH2S/wAU9SOw/wAtD7Jf4oHqKKKCB5aGRLOSeGQxvZjnYGohJFhBZ4JAOtHUMvqJB8FU695ZXdilspKTyXUBvnaVwqvJLKgFlbl3URhQ4AwHP4Tp4sa6cRnrrTdPGiF5CqpEpkLNgBFUEl8nqwM8aDmDcr7m3kmk1tMIulMI7sYxu9owRRu4HHRErseHUobFN3PdEu0T7uO3uy9zJYQyxK4hmuyIXhI744TD3Cthj30XA9Yq3W/KyzdkVHOuWQxKnN5Vk1aUc6kK5QaZEbUwAwwOcVNLCoAAUADqAAAH6DwUEFyJ5RvtC2NwUCRySEQjBDGNQFZmz4dYlAxjgFqwVhVA6his0BSG3fy0vsz/ABT9Ibd/LS+zP8UD4qF5ZbTe2sLiaJgrxRawSAQDkcSDwqaFYZQeBGaCo7V5aBJ0Fs0dyroijTMm73sl5BbjLqGIK7/PA/8AHHIW2Z3RHmuIIebKDKAHImyQxknjLRAqN4im2JPUcN1d6c3RYFHUoH6AD/3qFZ3K5B0jIyAcDIB6wD4M0FV2Zt9pNqz263UUyRRsXiCojRSZj0InEvIQDIZGI0gtGBg6hUJ0ld20l/qle4j2PA80Sa31zm4Qyxi4PW4iUMo6851dYFdFEKg5AAJ8OBn3160jxddByLavLa6mg1iZUKRbSUPBIqpIYtniVH0o8gVkZvLPEA8M4EzHy4ujPuYubs+95okLhzcE8z363zkMMwFsA96OB/FnhXQVgUDAUADOBgYGevhWd0M5wM4xnHHHXjPioOe8mO6RPfXUUS26xxz/AHyMVYnmsaSJcE8cBxMiIPBpfqrogrAjA6gB/wAf816oCiiigKKKKAooooCiiigKKKKApHYf5aH2S/xT1R2yPysXsV/60DfPY/OJ2xRz2PzidsV8tnZ6eqsdHp6q1tWx3uTL1jLsfUvPY/OJ2xWi9ME0bxSsjpKjRupcYZHBVlOD4QSK+Yej09VHR6eqmrY73I1jLsfRWzuT9rBIJRKzyguTJJPrZtaRx9948LDGB+meskmb57H5xO2K+Wuj09VHR6eqmrY73I1jLsfUvPY/OJ2xRz2PzidsV8tdHp6qOj09VNWx3uRrGXY+qs0jt38tL7M/xXNLDlleao13/e6kXG7j/DkDH4a6Xtz8tL7NqxKdWFS+7ybVWjNSuxeZ6tXPY/OJ2xXqb8J/Q18sts9PVWhZrN09/Xdcz7RaYUbr4d76k57H5xO2KOex+cTtivlro9PVR0enqq3q2O9yVdYy7H1Lz2PzidsUc9j84nbFfLXR6eqjo9PVTVsd7kaxl2PqXnsfnE7Yo57H5xO2K+Wuj09VHR6eqmrY73I1jLsfUvPY/OJ2xW3NfKvR6equp2HLO9LxqZ+BdFI3cf4SwGPw1n22nCyYcUb8V7QsU0bXiw9WG7+/p1iisCioUjNFFFAUUUUBRRRQFFFFAVH7GGbWL2K/9akKR2H+Wh9kv8UHPPsKi9Nn+GlH2FRemz/DSuo0VYzVXeQ5enuuXfYVF6bP8NKiLrucbMin3Eu2d3NlV3bbpWy4BUYPhORj9RXaK5hyq5HX093dmFHMd1Jbup51EluTFHEpNxAVLyAGM8ARkYHrpmqu8ZenulrXuL20oYx7QlcI7RNhIziRGKuh9YIIIrf9hcPps/w0rbe8l9oIs+4j1c4G1UAW5WLQ13OstvOc+IKw4cQT+pp7YPJq+j2o80zuYtUrahNlXhdEWK3MZJPeEE/hXiucnURTNVd4y9PdRn2FRemz/DSsHuFRemz/AA466lRTNVd4y9PdRsPJy1ULi2hyoHHcpnI8Ocdde9u/lpfZn+KfpDbv5aX2Z/iq8IJ74xOuuQR4wRXMPsKi9Nn+GldRFBqSSrPT8Mbkc9OWfxQvcs+w6DJHP5sjie8j4A+PxUJ3DoCARfTEEZBCRkEHqIPiq2GzuY765dIA8d1HCgk3yqUMayKxKHifxjqqCXk1tVYRu7hklEIiH+JO7UDZyR8E/CDv1YhsZGc9WRUmaq7zpl6e6j5O4fAoJa/lUDiSUjAA9ZNI7X7lVjaKrXO1JIQ7aVLRp3zAZIGPVVyGx7g7OaKeLnbtKWEcsiF0iL5TTJJvVaRPxLrZhnALcM1H7Y5K3htdmLGuZbEASCG55sfyxh+7lYN4Tx4cRnx0zVXeMvT3VesO5VY3BQQ7VeUyxNMmlY21RK4RnGPAGIU+I1IfYVD6bP8ADStX9A34h4aBILWdR/iMvvJNoxXSxvMANblUcNJgAk/81nanIzaU5ZiMCS6upRGt5gxGZYNzOHxjKbuUcASpbKg5NM1V3jL091s+wqL02f4aVf4uTtsuMW0GVxg7lM5Hh6uun4lIUAnJAAJ8Z8de6jqVJql2ON9ySSSWn4eq9gCis0VG7DNGaR6ITypv3U/1UdEJ5U37qf6qB7NGajGtIBqzNINGNWbyYac9Wrv+GfXW3olPKm/dT/VQPZozSB2VH5c37qf6qz0TH5U37qf6qB7NGajk2dESQJJSVOCBdzEg4Bwe+4HBB/5r30QnlTfup/qoHc0jsM/4aH2S/wAVnohPKm/dT/VSextlobeIlpuMSnhczAdXiDYFBNZozSPRCeVN+6n+qjohPKm/dT/VQPZrGaS6ITypv3U/1UdEJ5U37qf6qB2ikuiE8qb91P8AVSW2GtbOFprmeWKJMBnNzcEDUwUdTE9ZAoJvNGaoP2jbE/1Jvj3dH2jbE/1Jvj3dBfs0ht0/4aX2Z/iqh9o2xP8AUm+Pd15k7oWw2BDbRJBGCDPdkEeIigv4NZzVB+0bYn+pN8e7o+0bYn+pN8e7oL9msZqhfaNsT/Um+Pd03srljsq6mWG3vnllkJCoLi6BJALHrOOoE0FyzRmkuiU8qf8AdT/VR0QnlTfup/qoHaKS6ITypv3U/wBVHRCeVN+6n+qgezRmkeiE8qb91P8AVR0QnlTfup/qoHc0Ul0QnlT/ALqf6qKB6iiqm2272ae45otqIrO4W2ZZt4JJm0RySFZFOmIASgDKtkjwZoKdy05LXj3G0preKRxcPbW7R44TW+5h++jH+Z43Qj9GfxU/M21zNe6WuQwjvdC7v7kgfkjA5AUP+HqLE99qA4VZZu6Bboz6orgRq1wizbtd1LLao7zRRnVq1ARSYLAKSjYPCtUfdGgIxze6EjG3EcRjjEkouldomTv9IGIpCdRXGg5oK5tPnl1cJK0d+lvDtCzkRdyyOI+bSLNII8FsByoORw1HwcaW2gu1ksoirbQe5mW4kbDYWKVDiCIoiE4I4jUyqeOSeAqzbK7oaNDI9xE6NFDe3ZVUAxbWly0Okgt/5cBeHVnPGm5+XKYnMVtcTC2STMgRd1vo4RM0BbVlThgNRXTnIBJ4UGzklbSrNfPKjJv7mGRSy6dQ5lbqxA9TKw/UGrLVNs+6PEY42lgnXMNvJOyqjR2xueEW8OrJB6+9DYUgtiprYXKNbtpdEMyLBK8Ot1VUeSOR43EZBJIBTrIHWPXgJikdh/lofZL/ABT1I7D/AC0Psl/igeooooCiiigKqHdYVTsmfX1aov8A7kq30htzYcN7A0FyhkicqWUOyZ0sGXvlII4geGg+XdxB6qNxB6q719i+yPRG/dXH10fYvsj0Rv3Vx9dcjgu4g9VG4g9VdV2pyV5P200sclldYt9G+lU3ckMQkAZS7q3AYOerhUha9z7k/Jq+63em5ktPvLuaItPGdLKgZ++/4oONbiD1UbiD1V2fanc62BbpM8kOebRGaRFu5nkWMDOoxh809B3INivnTb6tLaTi7nOlh1qcPwIyOFBwrcQeqn9hQx84j3WdeTp051Z0nqxx8ddr+xfZHojfurj66b2R3Ltm2k6T29uySxElW38z4JUqe9ZiDwY+Cus0L4Rg7SxwxhHYr/INJReDWJcbp/xB8Z4ePhXTKxis10p08ELr73etV6SbFdcKKKKkRCiiigKKKKAqB2hyKtJ5jLIjkuUaRBNKkUzR43bTQqQkpXSPxA8AAeqpDo9/SZvdD9FRO2dsxWjok13d6pVd1WO25wSkenWxEUTYA1rxPjoPUvIS0Z5GZZCJd8dG/k3SPcKyTSxx5wjsHbJHlNjGTn1c8iLV+tZFYLAqusro6c11iFkYcVYCRwT4QxzTdliaNJIr2V0lQOjDc4ZGGQR3nirzM6o0ateyAzuUjH3J1sFZyFwngCsf+KCNm7nNkyBMTBRHPEcXMoZ4rhzJLHI2cupY6uJ66ZHIi13rSaZO/Dak38giLvFuXl3YOnWU70n/AJ6+NSHNGwTzuXA6/wDwYGOvPecKSvL5ImKNeTl1iE5RI45X3RfQHCJGSRnhwHj8VArH3PLMaBiZhGsaFTcSFZVgbVCJlziTQerPgAByBU5s3ZkduhSMEBpZJjklu/lkaRzk+Mua1iyb0qb3QfRQtkxGRdTEeMCA/wD4oHqS2H+Wh9kv8UdHv6TN7ofopPY1i5t4iLiYZiXgBDgcOrilBNUUj0e/pM3uh+ijo9/SZvdD9FA9RSPR7+kze6H6KOj39Jm90P0UD1FI9Hv6TN7ofoo5g/pM3uh+igeopHmD+lTe6H6KOYP6VN7ofooKTym7mkt3dzzLJbKLjdYd45mmhMSBdceh1UtkahqB44rVtzuYXFwJFS5hVZbi6nIMJLDfzRyoNQ4nG7AIyAeB44xV75g/pM3uh+ijmD+kze6H6KCoXnc9lcXqCS2CXguWWQ25Nwr3WklGlz+BdPg6wFHDTxsXJTYBsYWh1h0WZ3jOPvN3I2vErf53DM3fdZGM8c07zB/SZvdD9FHR7+kze6H6KB6ikeYP6VN7ofoo5g/pU3uh+igeopHo9/SZvdD9FHR7+kze6H6KB6ikej39Jm90P0UdHv6TN7ofooHqKR6Pf0mb3Q/RR0e/pM3uh+igeopHo9/SZvdD9FZoHarPKHkq13eW8u9lijht542MM728peVoSoDJx0/dtniOOmrNXOuViQ89nO0YrmWM20QshCk7ne/eb1Yt1wW4LbvBbHDTxwDQbdodzNWN1uVhjDWdta2pJYmNItYliZvxKsilUJBJILZ9a32fTF0lEFpDpvmnW3R8x28bWm4LxPoA3msJNpCqMovHIzTNxyiu0vliDSLi5toUtmtte+s5EQz3b3A6nQtJkhtIMWCCWBqJh5VbUW2WRnMjT7Oa4I5mBzd0u4omdVUZfEckjlWzkx5HDIoPezO5pcxQaWWBikloWiMw3N2tsXLmULEuktrBBcSElQGJwDXvaXc3uJB3kFlGz7ONphHcLA4uWlUIWUsy6WCZ4dRwMYFeNicopbed3aaSa3n2nMjzNbMNajZ8JgIVV73U6kZUAMRwHHFM7F5VXkstqLiZ4DLb2hWNbHe84aZG5w7HA3W7OOogLjLAggUDG1O53PLJeBJ0SKSKc2o77MVzdhOclsdSnQwGOIE8lTvIbk89nFKJEWIyzbwRpIjog0KvDRHEqk6ckKoHh6yaoOzeU19DaIpupgyRXLhntDO81+kxCWDArkZBDeBjvODALV75LXV3PcXT3D6I4pRAkG6UBWMEEjPvet8F5F8XX6sBaKR2H+Wh9kv8U9SOw/y0Psl/igeooooCiiigKQ200ghbctpfhg//ACGev1Zp+kNtRSNCwhxrJXGcAfiGev1ZqC0Y+in6PxXRu/7d1HV5q1zm/wDPD3L9NHOb/wA8Pcv01novaH+ztJR0XtD/AGdpK8rh0xthzcdhsmY5zf8Anh7l+mjnN/54e5fprPRe0P8AZ2ko6L2h/s7SUw6Y2w5nYbJmOc3/AJ4e5fpo5zf+eHuX6az0XtD/AGdpKOi9of7O0lMOmNsOZ2GyZjnN/wCeHuX6a8y7ZvLcGWVhKicSnBc54Yzp4dYr30XtD/Z2koHJ+6m+7uMCJ+DlWTUAOIx1+ECpKUulscuKMLr4X9/c5ljQxQ6pjHJ3lxzufdbjd94zat5q/DjhjA8dWuq9sbkVDay7yN5WbSVwxUjB6+oDxVYa9TTx3f596WtGSM3Z9woooqREKKKKAooooCiiigr/ACj5SNbSJGkYkZre5umyxAEVvGD4PCzyRD9NR8VQ3Jjl89xC80yxOqQxyaLaO5klDSEAKRIiqRx4kEgYySBxqc25yc5xPFJqwFguLWUdRa3uEXOk+Bg0cZ48MFvVSH2eRm3MEl3eSxaYwqvLE4j3Lq6FV0YONAGGDAjrFAN3R7bRG0cdzM00csipHAzsBBJu5deOC6W4ZzjxHiKj9n91FGKNNbywxvZ2tyWEbPuzcSSR5kI4CPKphushs4xnE1snkNb2xXQZDohngAZhjd3MqzSDgB/mXh4gT6sLQ9zq2WFojJO6vbwWuWkTUIbaRpIlBCgcNWnOOIA8PEhLbC2wbgzqy6Htbp7ZgDkEAK8bj9UkjPqORUrUTsHY5tzcM7Bnurt7hsZwFIWONBnxJHHn15qWoCkdh/lofZL/ABT1I7D/AC0Psl/igeooooCiiigwx4eP/wB6q5nsflbPmzmlu5ZDepKzwCGDm8cixyPzZWBE0bx7vBLa84OeJGOm1HpsC2WVpRbQCWQENIIUEjA8CGfGTnw0FJXunXAFvqskzcW8V4VSaSQi2nkWOMK2707zixIYqv4QGJbhn7VJNM7izBWPJizK6FtN6loVkLJhSS+oaNYGCDgirvLsO3bdareFub43WYUO6xjG7yO8xgdWOoVgbAtsyNzaDVMQ0h3KZkZTqBc474ggHj4eNBX7Xl5iGZriEpJbzXMDaBLLbhrdQ2p5wmIUIYcXA6jgHFRtl3SLiZVVLSLevdTW3fTTRRjdWgug/fxCQZB04KA8M+GryLCPS67tNMpZnGhcOWGGLj/MT4c9daLXYFtEAIraCMKSV0QomCU0EjA4HT3v6cKCiT90eec2+4jSBHn2YJC0wMpF6UkaNIyuGTSSpbIPWR1GpLlLykuVWKay1hZ5ej91cQPbabiYgQXYEihyqscEdTA8OIq0f09a6kbmsGqJVRG3KakRDlFQ4yoBGQB1U1Nao+NaK+lg41KGw6nKsM9RHWD4KCi3nLmaKWa1VGk5vG8BuGyJDcJZ8435QJutPUMBs8c6dNKbD5c3RIQ7uaSd7VIzK4giTVsuO6mZ3RScsdWBjrbwAVfpNi27SmVreFpShjMhiQuYyMFC+MlccMV4m5P2roUe1gdGKkq0KMpKKFQlSMHSAAPEABQUhu7Aq7ovasqzJBck7wnd2Uo0yXB73jokGjHhBVsjOKvOw7557aGWSPcvNCkrR6i2guobQSQMkZ8VepdkQP8Ajgib7vc8YlP3OQd1xH4MgHT1cBTYFBmiiigKKKKAooo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700" name="AutoShape 4" descr="data:image/jpeg;base64,/9j/4AAQSkZJRgABAQAAAQABAAD/2wCEAAkGBhIQEBQUEBASEBQQEBYQFhUWEBUQFBUQFRQYFhURFRQYJyYgFxkjJRQUHy8hJCcpLC0sGB4xNTA2NicrLSkBCQoKDgwOGA8PGjUeHB0qKikvNTUtLywpKSk1KS0sNSksLCk1NSosKSksMikyKSkpKSkpKSkpKSwpKS4pKSopKv/AABEIAM8A9AMBIgACEQEDEQH/xAAcAAACAgMBAQAAAAAAAAAAAAAABAUGAQMHAgj/xABDEAACAQMBAwUNBwIGAgMAAAABAgMABBESBRMhBhQVMZIHIkFRUlNUYXORk9HSFyMyNHGUsRbhJEJVYoGyM/CCs8L/xAAbAQEAAwADAQAAAAAAAAAAAAAAAwQFAQIGB//EADERAQAAAwQGCwACAwAAAAAAAAABAgMEERIUBRVRUmGhEyEjMTJBYpGi0eGBwSJCcf/aAAwDAQACEQMRAD8A7jRWnnaeWnaFHO08tO0KDdRWnnaeWnaFHO08tO0KDdRWnnaeWnaFHO08tO0KDdRWnnaeWnaFHO08tO0KDbSOwx/hofZL/FM87Ty07QpLYl0gtosuv/iX/MPFQLcsNvvY2xmSLeneIhzrCRqxwZpCiswRfDhT4P1qI2f3QlaKOSbcKrRXcztFM1ypjtQhMkRReIIfJV9Djqwandt2Ud1GF5y8DJIsqSRTBHV1zg8cqwwSCrAgg9VQX9A2ZRg1xI7SJdrJIZY9cjXqIksjYUKGAiQDAAGOo0Dy8v7Qg435YTJCIuazb5nkQyRlYsaipVXbOOpTSqd0i3aQkZMHNUnWTRJvHke6e1EKw6dWSyYHh49XhrRt/kqrNvrSVd+ZoJctciHSIIZIRu3COASshBDKwIJ6jghbZnc5t+aolzOGl3QQskiuqst3JdIy7xTrIaQjLDDAcV4mgm9pcs412dNewDeiBXyj6oSJI30PG4IyhByDw8FQdv3TzqCvDDL/AIuG2MlpO95EwmhmkxGVQFpVMIBTH+dTmp1uTVsbB7JpiY5Qwdw0SOSzaicIoQeLAXAAAxTl/s23mMBLqnNbgXKBGRQZAjphh4sSN4vBQJf17aaYXzNouCqh+bS6EZpTCElYjCNrBXB4gjjw41iLuhWTLMwkk0W+dTmCXQxWTdFY2x37ayFCjiSRgEcai5e5rYs0Z5xJ91xUa4G77nLXIILISnfOc6SNQABzivU3c5sXedpJnc3Kspy8IZcyrMG1qoaQq0aFTIXwBjqJoLPsXbkV3GXhLd47ROrIY3SVcakdG4g8Qf0IPhrO3fy0vszS2wNmw2cW7SUPl2kZm3SEs3X3sYVQOAAAUcBW3bd0htpcOv8A4z/mHioJIVGcor6aC3eW3jilaJTIyySNEN2qlmwyqx1cBgYx66e52nlp2hWm+3U0TxtIoWWNozh1B0spU49fGgqkXdCeJbdry3CLc2kl6DAZbopCghI1AICOErlj1DQOJzUlP3QbNHddUrGPd5K28rqXmEbQxo4GGdxKpCjjjJ6gaJeS9qyRqZmxFYSbOX7xM7iVY1Zjw/H90uD1cTwpebkRZtDJEZWxJJBNqLxsUltoo4o2UMCp4RLkMCDluGDig3Sd0axUITK+HBZvuJPuVWQwlp+H3QDgr33hB8AJrxyw5YNYywRrzUc4jnkL3N0bWNdzuu9DBWyzb3q/20q/c9siYm3zBok3bH/D/epvTLpYFMJ3zNxjCHBI6qnrvZ1vLcRTu6lreOWNRqQriYxliQfCN0uP1NBX9j90yOVwJoZIFeKzcNoeQK94CFWVgumMagqhie+1ZwONSE/dCs4zKJGljMChyHt5ULq0ohDRgjvwXIXPrB6uNbL3k3bTSTO0pBuHtXbEiYBs5N5Fp4eE9fjHVioi27m1lGZStzLmaNoi2uAnS0yzd8dH3pyuMyasqSDkYwEpcd0CzjRHdplEivIV5tLrjiiYLJLIoGURSQNR4HPDNWNGBGRxB4j9PHVHHc0sQkarOymPeAsOb98kziR0CFCkQyvDdqpXJweJq5pcxgYDoAOA74dXioN9Faedp5adoVmg1dGQ+Zj+Gvyo6Mh8zH8NflTVFAr0ZD5mP4a/KjoyHzMfw1+VNUUCvRkPmY/hr8qOjIfMx/DX5U1RQK9GQ+Zj+Gvyo6Mh8zH8NflTVFAr0ZD5mP4a/Kkti7OiNvETFGSYl47tfF+lS9R+xj/hYvYr/wBaDd0ZD5mL4a/KjoyHzMXw1+VccPdT2l5UPwP71j7VNpeVD8D+9V8xI29RWrh7/jsnRkPmYvhr8qOjIfMxfDX5Vxv7VNpeVD8D+9H2qbS8qH4H96ZiQ1FauHv+OydGQ+Zi+Gvyo6Mh8zF8NflXG/tU2l5UPwP70faptLyofgf3pmJDUVq4e/47J0ZD5mL4a/KjoyHzMXw1+Vcb+1TaXlQ/A/vQe6ntLyoPgf3pmJDUVq4e/wCOydFw+Zi+GvypLbWzohbykRRgiM8d2vi/SoK17pUbFFMEuWKrnKYycDPX1casu3Py0vs2qWSeWfwxZE9Oan4oXNvRkPmY/hr8qOjIfMxfDX5VvkOAceI1xU91PaXlQ/A/vXE9SEnetWSw1bXi6Pyudj6Mh8zF8NflR0ZD5mL4a/KuN/aptLyofgf3o+1TaXlQ/A/vUeYkXdRWrh7/AI7J0ZD5mL4a/KjoyHzMXw1+Vcb+1TaXlQ/A/vR9qm0vKh+B/emYkNRWrh7/AI7J0ZD5mL4a/KjoyHzMXw1+Vcb+1TaXlQ/A/vR9qm0vKh+B/emYkNRWrh7/AI7J0ZD5mL4a/KjouHzMfw1+Vcb+1PaXlQ/A/vV7tu6VEzKu4lyxVc5TGSQM9frrmFokj5qto0ZXs92KHetPRcPmYvhr8qKZFFTs5miiigKKKKAooooCiiigKj9j/lYvYr/1qQpHYf5aH2S/xQcPPIfafoUnaj+qj+h9p+hSdqP6q77ijFVstK3de2nhz+3Av6H2n6FJ2o/qo/ofafoUnaj+qu+4rnvdC5UXVrdBYZJkiSwe6fc20FwQyyhA8m9IxGM8SDw6/GaZaU17aeHP7UT+h9p+hSdqP6qx/Q+0/QpO1H9VdEte6K6ypDNbFzGkK3EsJZ0WeS25wTGApUxAYGouD32QCBmmuSXKie8unEsawxNs+2u40EiynE7ykOzhRglVQFeIBHA8aZaQ17aeHP7cy/ofafoUnaj+qsHkRtP0KTtR/VXfsUYplpTXtp4c/tR7TuaKpRjcNlSrY3Q6xg466tW3Py0vs2p+kNu/lpfZn+KmkpyyeGDGqVZqnijeckHen9DXBDyH2n6FJ2o/qrvtGK61KcJ+9asdvq2TF0f+1zgP9D7T9Ck7cf1Vn+h9p+hSdqP6q7VNtNhex2+kaZLWWctx1Bo5YUC+LB3pP/AqFi5fxhgrxSN96UaRVRUjVrya1jLAuWPfQ8dIPA5wOoR5aRf17aeHP7cv/ofafoUnaj+qj+h9p+hSdqP6q67sLlct9DJJbwS5RVdUfQm8Eia4yHBKjPUQTlT1iofa/Kq5bZEFzEN1NcTW8ZEaJKRvZxGyxiXCs2Dw1Y4+KmWkNe2nhz+3Ov6H2n6FJ24/qrH9D7T9Ck7Uf1Vctnd0a4ih+8ie6ke6niiDqtvMI7aJWmWeOASBJAxKqMcQVY4HGn7zl7NJPAsEO6ia+tLaR5GXeZuIBOYtyR3uFdQW1ZyDwxxplpDXtp4c/tz7+h9p+hSduP6q6Pa9zRVZG5w3esrY3Q6wQcdfqq7gVmuYWeSHkqWnSde0XYuq5gUVmirDNFFFFAntTa8Fqm8uJo4E1BdUjhF1HqGT4eBrxY7et59G5uIZd6rsmiRX1rGQHK469JZQfFkVE8uNjzXUdstuSjR38MzOugmONNWqQK/etjI4YP6VXtpdz2RZF3TTzE29/K82+Fu7X0+43XCIoADuuoDT3oJoOjZorl42PtVruJ2SdNMaxyOt1wdWsShPGQqpEpzgQnBGvUc4pO05O7VFsUKXGgXMDupnO/liEUiyrpFwRjUYmJWWPXhuHgIdcoqK5LWs0VnClw7vKsYDFyGfOSQrsCQzAYGcnOM5NStAUjsP8tD7Jf4p6kdh/lofZL/FA9RRRQFLSbPiZ940aFzGYdRUFt0Tkx58kkA4pmlNq2RngliDtEZoXiDr+JC6lda+sZyP0oFIOTNmkiSpawK8SCKNxGuUQAqFU+DAJUeIEituy+TtraljbW0UBcAMY41QkAkgHHgGo48WaruyO5+Ip4pZebkRSPKsMcBSGN2igiR4lYnQw3Bcnxv6sm50BRRRQFIbd/LS+zP8U/SG3fy0vsz/ABQPiigUUCG0tgW1yytcQRzGMEKXQMVBIJAPgzpHuFC7BtxxFvEO+DfgH4llaZT+od3f9WJp+igU2dsmG3UrBEkSsdRCqFBOMD3AAAeAAAVjoiHdpHuY93GyuiaRpVkbUjKPAQRkeunKKCLvuS9pPq31rDLvHErao1bVIq6A58Z097nxcOqsvyYtGmWY2sJlTRpk3S613f4MN4MdQ9XCpOigBRRRQFFFFAVUtobavJbq4is2tohZRxO5nR23skqs4QMrDdIAoy+G4k8OHG21CbX5H2t2+ueNixQRtpmliEkYORHKqMBKgJPBsjifHQLPy3jWfdGGbSLiOzedQjQpdyqrJCTkOfxoNQTTlgCaj7buowPGHNtdIHt0uYgUiLTJJMkCqgVzhtcsa99p/Fnq41LXXJWzWbnLroKMs7ZmdIBJEmlZ2izu9SqB3xHDSPEKUi5JbNkj3aKrpb24s+9uHJji1R3CqWDZVwVicMe+HA540C+xOXZknkingeJudTwxrhdSpb20MzCUhiCx3pwVJBGKZ2dy8S5ZBBa3UoeKGV3VY9MRuIt7FHJls50lckAquoZPGsW/IewkjRo946vI10sq3kzM7TRLG774NlldVXIzg1sPI6wgaKUqYhAII1zcSJGTDiO3MiltMjrkKpbJ6vVQRGyu6gHtY5ZbOfWbd7yVY92yw2quyb8lnGoHS2FGWOhjp6qsOxuVC3c00cUM2i3bQZiEETSaUbQmG1HvZFb8IFJDucWOgII5Qqq8eBdTjMDtqa2bDd9DnjoPAZPjOZzZ2yYrfebpdO/lM78ScyFVQkA/hGEUYGBwoHKQ2L+Vh9kv8U/SGxfy0Psl/wCtcRERz2484eyvyo57cecPZX5V66MuPJXtijoy48le2K+cdHpf1/Jrdlw5PPPbjzh7K/Kjntx5w9lflXro248le2KOjbjyV7Ypg0v6/kdlw5PPPbjzh7K/Kjntx5w9lflXro248le2KOjLjyV7Yp0el/X8jsuHJ557cecPZX5Uc8uPOHsr8q9dGXHkr2xR0bceSvbFOj0v6/kdlw5IiHulkuqc2HFwmd94zjONNWzbn5aX2bVBRdzm3DBt5NkMH/EmMg58mp3bn5aX2bV9BowqQh2ihWjSjd0Z1uqq3z2484eyvyqyN1VXejLjyV7YrC07LbI9Hlb/ADvuv4Xd38pLNh68V38vPPbjzh7K/Kjntx5w9lflXroy48le2KOjLjyV7YrzeDS/r+S32XDk889uPOHsr8qOe3HnD2V+VeujLjyV7Yo6NuPJXtimDS/r+R2XDk889uPOHsr8qOe3HnD2V+VeujbjyV7Yo6MuPJXtimDS/r+R2XDk889uPOHsr8qirfullnVObDvnCZ33jOM401L9GXHkr2xS8Pc5t1YNvJsqwb8SYyDnya3tDy2+EZ+nv8rr7+PdejnjQh4uX4tYooAor1TNZooooK33Ro2bZdzpBOEVnA6zAsitMPXlBJUfsx7iG5vVFnPIl5diaOdGgMQRraGPWcuHwCh6lNXMigCg5nb8n9pbtWZroSw2+yggF2wXfI+L7UgbS505B1Zznhmk7nZl9Hb7RN405DWd1GdTa4priSQi1MIMrYYZUALHHjIBBIFdZrBWg1WasI0Ehy4RQx8b4Go+/NbqKKApHYf5aH2S/wAU9SOw/wAtD7Jf4oHqKKKCB5aGRLOSeGQxvZjnYGohJFhBZ4JAOtHUMvqJB8FU695ZXdilspKTyXUBvnaVwqvJLKgFlbl3URhQ4AwHP4Tp4sa6cRnrrTdPGiF5CqpEpkLNgBFUEl8nqwM8aDmDcr7m3kmk1tMIulMI7sYxu9owRRu4HHRErseHUobFN3PdEu0T7uO3uy9zJYQyxK4hmuyIXhI744TD3Cthj30XA9Yq3W/KyzdkVHOuWQxKnN5Vk1aUc6kK5QaZEbUwAwwOcVNLCoAAUADqAAAH6DwUEFyJ5RvtC2NwUCRySEQjBDGNQFZmz4dYlAxjgFqwVhVA6his0BSG3fy0vsz/ABT9Ibd/LS+zP8UD4qF5ZbTe2sLiaJgrxRawSAQDkcSDwqaFYZQeBGaCo7V5aBJ0Fs0dyroijTMm73sl5BbjLqGIK7/PA/8AHHIW2Z3RHmuIIebKDKAHImyQxknjLRAqN4im2JPUcN1d6c3RYFHUoH6AD/3qFZ3K5B0jIyAcDIB6wD4M0FV2Zt9pNqz263UUyRRsXiCojRSZj0InEvIQDIZGI0gtGBg6hUJ0ld20l/qle4j2PA80Sa31zm4Qyxi4PW4iUMo6851dYFdFEKg5AAJ8OBn3160jxddByLavLa6mg1iZUKRbSUPBIqpIYtniVH0o8gVkZvLPEA8M4EzHy4ujPuYubs+95okLhzcE8z363zkMMwFsA96OB/FnhXQVgUDAUADOBgYGevhWd0M5wM4xnHHHXjPioOe8mO6RPfXUUS26xxz/AHyMVYnmsaSJcE8cBxMiIPBpfqrogrAjA6gB/wAf816oCiiigKKKKAooooCiiigKKKKApHYf5aH2S/xT1R2yPysXsV/60DfPY/OJ2xRz2PzidsV8tnZ6eqsdHp6q1tWx3uTL1jLsfUvPY/OJ2xWi9ME0bxSsjpKjRupcYZHBVlOD4QSK+Yej09VHR6eqmrY73I1jLsfRWzuT9rBIJRKzyguTJJPrZtaRx9948LDGB+meskmb57H5xO2K+Wuj09VHR6eqmrY73I1jLsfUvPY/OJ2xRz2PzidsV8tdHp6qOj09VNWx3uRrGXY+qs0jt38tL7M/xXNLDlleao13/e6kXG7j/DkDH4a6Xtz8tL7NqxKdWFS+7ybVWjNSuxeZ6tXPY/OJ2xXqb8J/Q18sts9PVWhZrN09/Xdcz7RaYUbr4d76k57H5xO2KOex+cTtivlro9PVR0enqq3q2O9yVdYy7H1Lz2PzidsUc9j84nbFfLXR6eqjo9PVTVsd7kaxl2PqXnsfnE7Yo57H5xO2K+Wuj09VHR6eqmrY73I1jLsfUvPY/OJ2xW3NfKvR6equp2HLO9LxqZ+BdFI3cf4SwGPw1n22nCyYcUb8V7QsU0bXiw9WG7+/p1iisCioUjNFFFAUUUUBRRRQFFFFAVH7GGbWL2K/9akKR2H+Wh9kv8UHPPsKi9Nn+GlH2FRemz/DSuo0VYzVXeQ5enuuXfYVF6bP8NKiLrucbMin3Eu2d3NlV3bbpWy4BUYPhORj9RXaK5hyq5HX093dmFHMd1Jbup51EluTFHEpNxAVLyAGM8ARkYHrpmqu8ZenulrXuL20oYx7QlcI7RNhIziRGKuh9YIIIrf9hcPps/w0rbe8l9oIs+4j1c4G1UAW5WLQ13OstvOc+IKw4cQT+pp7YPJq+j2o80zuYtUrahNlXhdEWK3MZJPeEE/hXiucnURTNVd4y9PdRn2FRemz/DSsHuFRemz/AA466lRTNVd4y9PdRsPJy1ULi2hyoHHcpnI8Ocdde9u/lpfZn+KfpDbv5aX2Z/iq8IJ74xOuuQR4wRXMPsKi9Nn+GldRFBqSSrPT8Mbkc9OWfxQvcs+w6DJHP5sjie8j4A+PxUJ3DoCARfTEEZBCRkEHqIPiq2GzuY765dIA8d1HCgk3yqUMayKxKHifxjqqCXk1tVYRu7hklEIiH+JO7UDZyR8E/CDv1YhsZGc9WRUmaq7zpl6e6j5O4fAoJa/lUDiSUjAA9ZNI7X7lVjaKrXO1JIQ7aVLRp3zAZIGPVVyGx7g7OaKeLnbtKWEcsiF0iL5TTJJvVaRPxLrZhnALcM1H7Y5K3htdmLGuZbEASCG55sfyxh+7lYN4Tx4cRnx0zVXeMvT3VesO5VY3BQQ7VeUyxNMmlY21RK4RnGPAGIU+I1IfYVD6bP8ADStX9A34h4aBILWdR/iMvvJNoxXSxvMANblUcNJgAk/81nanIzaU5ZiMCS6upRGt5gxGZYNzOHxjKbuUcASpbKg5NM1V3jL091s+wqL02f4aVf4uTtsuMW0GVxg7lM5Hh6uun4lIUAnJAAJ8Z8de6jqVJql2ON9ySSSWn4eq9gCis0VG7DNGaR6ITypv3U/1UdEJ5U37qf6qB7NGajGtIBqzNINGNWbyYac9Wrv+GfXW3olPKm/dT/VQPZozSB2VH5c37qf6qz0TH5U37qf6qB7NGajk2dESQJJSVOCBdzEg4Bwe+4HBB/5r30QnlTfup/qoHc0jsM/4aH2S/wAVnohPKm/dT/VSextlobeIlpuMSnhczAdXiDYFBNZozSPRCeVN+6n+qjohPKm/dT/VQPZrGaS6ITypv3U/1UdEJ5U37qf6qB2ikuiE8qb91P8AVSW2GtbOFprmeWKJMBnNzcEDUwUdTE9ZAoJvNGaoP2jbE/1Jvj3dH2jbE/1Jvj3dBfs0ht0/4aX2Z/iqh9o2xP8AUm+Pd15k7oWw2BDbRJBGCDPdkEeIigv4NZzVB+0bYn+pN8e7o+0bYn+pN8e7oL9msZqhfaNsT/Um+Pd03srljsq6mWG3vnllkJCoLi6BJALHrOOoE0FyzRmkuiU8qf8AdT/VR0QnlTfup/qoHaKS6ITypv3U/wBVHRCeVN+6n+qgezRmkeiE8qb91P8AVR0QnlTfup/qoHc0Ul0QnlT/ALqf6qKB6iiqm2272ae45otqIrO4W2ZZt4JJm0RySFZFOmIASgDKtkjwZoKdy05LXj3G0preKRxcPbW7R44TW+5h++jH+Z43Qj9GfxU/M21zNe6WuQwjvdC7v7kgfkjA5AUP+HqLE99qA4VZZu6Bboz6orgRq1wizbtd1LLao7zRRnVq1ARSYLAKSjYPCtUfdGgIxze6EjG3EcRjjEkouldomTv9IGIpCdRXGg5oK5tPnl1cJK0d+lvDtCzkRdyyOI+bSLNII8FsByoORw1HwcaW2gu1ksoirbQe5mW4kbDYWKVDiCIoiE4I4jUyqeOSeAqzbK7oaNDI9xE6NFDe3ZVUAxbWly0Okgt/5cBeHVnPGm5+XKYnMVtcTC2STMgRd1vo4RM0BbVlThgNRXTnIBJ4UGzklbSrNfPKjJv7mGRSy6dQ5lbqxA9TKw/UGrLVNs+6PEY42lgnXMNvJOyqjR2xueEW8OrJB6+9DYUgtiprYXKNbtpdEMyLBK8Ot1VUeSOR43EZBJIBTrIHWPXgJikdh/lofZL/ABT1I7D/AC0Psl/igeooooCiiigKqHdYVTsmfX1aov8A7kq30htzYcN7A0FyhkicqWUOyZ0sGXvlII4geGg+XdxB6qNxB6q719i+yPRG/dXH10fYvsj0Rv3Vx9dcjgu4g9VG4g9VdV2pyV5P200sclldYt9G+lU3ckMQkAZS7q3AYOerhUha9z7k/Jq+63em5ktPvLuaItPGdLKgZ++/4oONbiD1UbiD1V2fanc62BbpM8kOebRGaRFu5nkWMDOoxh809B3INivnTb6tLaTi7nOlh1qcPwIyOFBwrcQeqn9hQx84j3WdeTp051Z0nqxx8ddr+xfZHojfurj66b2R3Ltm2k6T29uySxElW38z4JUqe9ZiDwY+Cus0L4Rg7SxwxhHYr/INJReDWJcbp/xB8Z4ePhXTKxis10p08ELr73etV6SbFdcKKKKkRCiiigKKKKAqB2hyKtJ5jLIjkuUaRBNKkUzR43bTQqQkpXSPxA8AAeqpDo9/SZvdD9FRO2dsxWjok13d6pVd1WO25wSkenWxEUTYA1rxPjoPUvIS0Z5GZZCJd8dG/k3SPcKyTSxx5wjsHbJHlNjGTn1c8iLV+tZFYLAqusro6c11iFkYcVYCRwT4QxzTdliaNJIr2V0lQOjDc4ZGGQR3nirzM6o0ateyAzuUjH3J1sFZyFwngCsf+KCNm7nNkyBMTBRHPEcXMoZ4rhzJLHI2cupY6uJ66ZHIi13rSaZO/Dak38giLvFuXl3YOnWU70n/AJ6+NSHNGwTzuXA6/wDwYGOvPecKSvL5ImKNeTl1iE5RI45X3RfQHCJGSRnhwHj8VArH3PLMaBiZhGsaFTcSFZVgbVCJlziTQerPgAByBU5s3ZkduhSMEBpZJjklu/lkaRzk+Mua1iyb0qb3QfRQtkxGRdTEeMCA/wD4oHqS2H+Wh9kv8UdHv6TN7ofopPY1i5t4iLiYZiXgBDgcOrilBNUUj0e/pM3uh+ijo9/SZvdD9FA9RSPR7+kze6H6KOj39Jm90P0UD1FI9Hv6TN7ofoo5g/pM3uh+igeopHmD+lTe6H6KOYP6VN7ofooKTym7mkt3dzzLJbKLjdYd45mmhMSBdceh1UtkahqB44rVtzuYXFwJFS5hVZbi6nIMJLDfzRyoNQ4nG7AIyAeB44xV75g/pM3uh+ijmD+kze6H6KCoXnc9lcXqCS2CXguWWQ25Nwr3WklGlz+BdPg6wFHDTxsXJTYBsYWh1h0WZ3jOPvN3I2vErf53DM3fdZGM8c07zB/SZvdD9FHR7+kze6H6KB6ikeYP6VN7ofoo5g/pU3uh+igeopHo9/SZvdD9FHR7+kze6H6KB6ikej39Jm90P0UdHv6TN7ofooHqKR6Pf0mb3Q/RR0e/pM3uh+igeopHo9/SZvdD9FZoHarPKHkq13eW8u9lijht542MM728peVoSoDJx0/dtniOOmrNXOuViQ89nO0YrmWM20QshCk7ne/eb1Yt1wW4LbvBbHDTxwDQbdodzNWN1uVhjDWdta2pJYmNItYliZvxKsilUJBJILZ9a32fTF0lEFpDpvmnW3R8x28bWm4LxPoA3msJNpCqMovHIzTNxyiu0vliDSLi5toUtmtte+s5EQz3b3A6nQtJkhtIMWCCWBqJh5VbUW2WRnMjT7Oa4I5mBzd0u4omdVUZfEckjlWzkx5HDIoPezO5pcxQaWWBikloWiMw3N2tsXLmULEuktrBBcSElQGJwDXvaXc3uJB3kFlGz7ONphHcLA4uWlUIWUsy6WCZ4dRwMYFeNicopbed3aaSa3n2nMjzNbMNajZ8JgIVV73U6kZUAMRwHHFM7F5VXkstqLiZ4DLb2hWNbHe84aZG5w7HA3W7OOogLjLAggUDG1O53PLJeBJ0SKSKc2o77MVzdhOclsdSnQwGOIE8lTvIbk89nFKJEWIyzbwRpIjog0KvDRHEqk6ckKoHh6yaoOzeU19DaIpupgyRXLhntDO81+kxCWDArkZBDeBjvODALV75LXV3PcXT3D6I4pRAkG6UBWMEEjPvet8F5F8XX6sBaKR2H+Wh9kv8U9SOw/y0Psl/igeooooCiiigKQ200ghbctpfhg//ACGev1Zp+kNtRSNCwhxrJXGcAfiGev1ZqC0Y+in6PxXRu/7d1HV5q1zm/wDPD3L9NHOb/wA8Pcv01novaH+ztJR0XtD/AGdpK8rh0xthzcdhsmY5zf8Anh7l+mjnN/54e5fprPRe0P8AZ2ko6L2h/s7SUw6Y2w5nYbJmOc3/AJ4e5fpo5zf+eHuX6az0XtD/AGdpKOi9of7O0lMOmNsOZ2GyZjnN/wCeHuX6a8y7ZvLcGWVhKicSnBc54Yzp4dYr30XtD/Z2koHJ+6m+7uMCJ+DlWTUAOIx1+ECpKUulscuKMLr4X9/c5ljQxQ6pjHJ3lxzufdbjd94zat5q/DjhjA8dWuq9sbkVDay7yN5WbSVwxUjB6+oDxVYa9TTx3f596WtGSM3Z9woooqREKKKKAooooCiiigr/ACj5SNbSJGkYkZre5umyxAEVvGD4PCzyRD9NR8VQ3Jjl89xC80yxOqQxyaLaO5klDSEAKRIiqRx4kEgYySBxqc25yc5xPFJqwFguLWUdRa3uEXOk+Bg0cZ48MFvVSH2eRm3MEl3eSxaYwqvLE4j3Lq6FV0YONAGGDAjrFAN3R7bRG0cdzM00csipHAzsBBJu5deOC6W4ZzjxHiKj9n91FGKNNbywxvZ2tyWEbPuzcSSR5kI4CPKphushs4xnE1snkNb2xXQZDohngAZhjd3MqzSDgB/mXh4gT6sLQ9zq2WFojJO6vbwWuWkTUIbaRpIlBCgcNWnOOIA8PEhLbC2wbgzqy6Htbp7ZgDkEAK8bj9UkjPqORUrUTsHY5tzcM7Bnurt7hsZwFIWONBnxJHHn15qWoCkdh/lofZL/ABT1I7D/AC0Psl/igeooooCiiigwx4eP/wB6q5nsflbPmzmlu5ZDepKzwCGDm8cixyPzZWBE0bx7vBLa84OeJGOm1HpsC2WVpRbQCWQENIIUEjA8CGfGTnw0FJXunXAFvqskzcW8V4VSaSQi2nkWOMK2707zixIYqv4QGJbhn7VJNM7izBWPJizK6FtN6loVkLJhSS+oaNYGCDgirvLsO3bdareFub43WYUO6xjG7yO8xgdWOoVgbAtsyNzaDVMQ0h3KZkZTqBc474ggHj4eNBX7Xl5iGZriEpJbzXMDaBLLbhrdQ2p5wmIUIYcXA6jgHFRtl3SLiZVVLSLevdTW3fTTRRjdWgug/fxCQZB04KA8M+GryLCPS67tNMpZnGhcOWGGLj/MT4c9daLXYFtEAIraCMKSV0QomCU0EjA4HT3v6cKCiT90eec2+4jSBHn2YJC0wMpF6UkaNIyuGTSSpbIPWR1GpLlLykuVWKay1hZ5ej91cQPbabiYgQXYEihyqscEdTA8OIq0f09a6kbmsGqJVRG3KakRDlFQ4yoBGQB1U1Nao+NaK+lg41KGw6nKsM9RHWD4KCi3nLmaKWa1VGk5vG8BuGyJDcJZ8435QJutPUMBs8c6dNKbD5c3RIQ7uaSd7VIzK4giTVsuO6mZ3RScsdWBjrbwAVfpNi27SmVreFpShjMhiQuYyMFC+MlccMV4m5P2roUe1gdGKkq0KMpKKFQlSMHSAAPEABQUhu7Aq7ovasqzJBck7wnd2Uo0yXB73jokGjHhBVsjOKvOw7557aGWSPcvNCkrR6i2guobQSQMkZ8VepdkQP8Ajgib7vc8YlP3OQd1xH4MgHT1cBTYFBmiiigKKKKAooo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702" name="AutoShape 6" descr="data:image/jpeg;base64,/9j/4AAQSkZJRgABAQAAAQABAAD/2wCEAAkGBhIQEBQUEBASEBQQEBYQFhUWEBUQFBUQFRQYFhURFRQYJyYgFxkjJRQUHy8hJCcpLC0sGB4xNTA2NicrLSkBCQoKDgwOGA8PGjUeHB0qKikvNTUtLywpKSk1KS0sNSksLCk1NSosKSksMikyKSkpKSkpKSkpKSwpKS4pKSopKv/AABEIAM8A9AMBIgACEQEDEQH/xAAcAAACAgMBAQAAAAAAAAAAAAAABAUGAQMHAgj/xABDEAACAQMBAwUNBwIGAgMAAAABAgMABBESBRMhBhQVMZIHIkFRUlNUYXORk9HSFyMyNHGUsRbhJEJVYoGyM/CCs8L/xAAbAQEAAwADAQAAAAAAAAAAAAAAAwQFAQIGB//EADERAQAAAwQGCwACAwAAAAAAAAABAgMEERIUBRVRUmGhEyEjMTJBYpGi0eGBwSJCcf/aAAwDAQACEQMRAD8A7jRWnnaeWnaFHO08tO0KDdRWnnaeWnaFHO08tO0KDdRWnnaeWnaFHO08tO0KDdRWnnaeWnaFHO08tO0KDbSOwx/hofZL/FM87Ty07QpLYl0gtosuv/iX/MPFQLcsNvvY2xmSLeneIhzrCRqxwZpCiswRfDhT4P1qI2f3QlaKOSbcKrRXcztFM1ypjtQhMkRReIIfJV9Djqwandt2Ud1GF5y8DJIsqSRTBHV1zg8cqwwSCrAgg9VQX9A2ZRg1xI7SJdrJIZY9cjXqIksjYUKGAiQDAAGOo0Dy8v7Qg435YTJCIuazb5nkQyRlYsaipVXbOOpTSqd0i3aQkZMHNUnWTRJvHke6e1EKw6dWSyYHh49XhrRt/kqrNvrSVd+ZoJctciHSIIZIRu3COASshBDKwIJ6jghbZnc5t+aolzOGl3QQskiuqst3JdIy7xTrIaQjLDDAcV4mgm9pcs412dNewDeiBXyj6oSJI30PG4IyhByDw8FQdv3TzqCvDDL/AIuG2MlpO95EwmhmkxGVQFpVMIBTH+dTmp1uTVsbB7JpiY5Qwdw0SOSzaicIoQeLAXAAAxTl/s23mMBLqnNbgXKBGRQZAjphh4sSN4vBQJf17aaYXzNouCqh+bS6EZpTCElYjCNrBXB4gjjw41iLuhWTLMwkk0W+dTmCXQxWTdFY2x37ayFCjiSRgEcai5e5rYs0Z5xJ91xUa4G77nLXIILISnfOc6SNQABzivU3c5sXedpJnc3Kspy8IZcyrMG1qoaQq0aFTIXwBjqJoLPsXbkV3GXhLd47ROrIY3SVcakdG4g8Qf0IPhrO3fy0vszS2wNmw2cW7SUPl2kZm3SEs3X3sYVQOAAAUcBW3bd0htpcOv8A4z/mHioJIVGcor6aC3eW3jilaJTIyySNEN2qlmwyqx1cBgYx66e52nlp2hWm+3U0TxtIoWWNozh1B0spU49fGgqkXdCeJbdry3CLc2kl6DAZbopCghI1AICOErlj1DQOJzUlP3QbNHddUrGPd5K28rqXmEbQxo4GGdxKpCjjjJ6gaJeS9qyRqZmxFYSbOX7xM7iVY1Zjw/H90uD1cTwpebkRZtDJEZWxJJBNqLxsUltoo4o2UMCp4RLkMCDluGDig3Sd0axUITK+HBZvuJPuVWQwlp+H3QDgr33hB8AJrxyw5YNYywRrzUc4jnkL3N0bWNdzuu9DBWyzb3q/20q/c9siYm3zBok3bH/D/epvTLpYFMJ3zNxjCHBI6qnrvZ1vLcRTu6lreOWNRqQriYxliQfCN0uP1NBX9j90yOVwJoZIFeKzcNoeQK94CFWVgumMagqhie+1ZwONSE/dCs4zKJGljMChyHt5ULq0ohDRgjvwXIXPrB6uNbL3k3bTSTO0pBuHtXbEiYBs5N5Fp4eE9fjHVioi27m1lGZStzLmaNoi2uAnS0yzd8dH3pyuMyasqSDkYwEpcd0CzjRHdplEivIV5tLrjiiYLJLIoGURSQNR4HPDNWNGBGRxB4j9PHVHHc0sQkarOymPeAsOb98kziR0CFCkQyvDdqpXJweJq5pcxgYDoAOA74dXioN9Faedp5adoVmg1dGQ+Zj+Gvyo6Mh8zH8NflTVFAr0ZD5mP4a/KjoyHzMfw1+VNUUCvRkPmY/hr8qOjIfMx/DX5U1RQK9GQ+Zj+Gvyo6Mh8zH8NflTVFAr0ZD5mP4a/Kkti7OiNvETFGSYl47tfF+lS9R+xj/hYvYr/wBaDd0ZD5mL4a/KjoyHzMXw1+VccPdT2l5UPwP71j7VNpeVD8D+9V8xI29RWrh7/jsnRkPmYvhr8qOjIfMxfDX5Vxv7VNpeVD8D+9H2qbS8qH4H96ZiQ1FauHv+OydGQ+Zi+Gvyo6Mh8zF8NflXG/tU2l5UPwP70faptLyofgf3pmJDUVq4e/47J0ZD5mL4a/KjoyHzMXw1+Vcb+1TaXlQ/A/vQe6ntLyoPgf3pmJDUVq4e/wCOydFw+Zi+GvypLbWzohbykRRgiM8d2vi/SoK17pUbFFMEuWKrnKYycDPX1casu3Py0vs2qWSeWfwxZE9Oan4oXNvRkPmY/hr8qOjIfMxfDX5VvkOAceI1xU91PaXlQ/A/vXE9SEnetWSw1bXi6Pyudj6Mh8zF8NflR0ZD5mL4a/KuN/aptLyofgf3o+1TaXlQ/A/vUeYkXdRWrh7/AI7J0ZD5mL4a/KjoyHzMXw1+Vcb+1TaXlQ/A/vR9qm0vKh+B/emYkNRWrh7/AI7J0ZD5mL4a/KjoyHzMXw1+Vcb+1TaXlQ/A/vR9qm0vKh+B/emYkNRWrh7/AI7J0ZD5mL4a/KjouHzMfw1+Vcb+1PaXlQ/A/vV7tu6VEzKu4lyxVc5TGSQM9frrmFokj5qto0ZXs92KHetPRcPmYvhr8qKZFFTs5miiigKKKKAooooCiiigKj9j/lYvYr/1qQpHYf5aH2S/xQcPPIfafoUnaj+qj+h9p+hSdqP6q77ijFVstK3de2nhz+3Av6H2n6FJ2o/qo/ofafoUnaj+qu+4rnvdC5UXVrdBYZJkiSwe6fc20FwQyyhA8m9IxGM8SDw6/GaZaU17aeHP7UT+h9p+hSdqP6qx/Q+0/QpO1H9VdEte6K6ypDNbFzGkK3EsJZ0WeS25wTGApUxAYGouD32QCBmmuSXKie8unEsawxNs+2u40EiynE7ykOzhRglVQFeIBHA8aZaQ17aeHP7cy/ofafoUnaj+qsHkRtP0KTtR/VXfsUYplpTXtp4c/tR7TuaKpRjcNlSrY3Q6xg466tW3Py0vs2p+kNu/lpfZn+KmkpyyeGDGqVZqnijeckHen9DXBDyH2n6FJ2o/qrvtGK61KcJ+9asdvq2TF0f+1zgP9D7T9Ck7cf1Vn+h9p+hSdqP6q7VNtNhex2+kaZLWWctx1Bo5YUC+LB3pP/AqFi5fxhgrxSN96UaRVRUjVrya1jLAuWPfQ8dIPA5wOoR5aRf17aeHP7cv/ofafoUnaj+qj+h9p+hSdqP6q67sLlct9DJJbwS5RVdUfQm8Eia4yHBKjPUQTlT1iofa/Kq5bZEFzEN1NcTW8ZEaJKRvZxGyxiXCs2Dw1Y4+KmWkNe2nhz+3Ov6H2n6FJ24/qrH9D7T9Ck7Uf1Vctnd0a4ih+8ie6ke6niiDqtvMI7aJWmWeOASBJAxKqMcQVY4HGn7zl7NJPAsEO6ia+tLaR5GXeZuIBOYtyR3uFdQW1ZyDwxxplpDXtp4c/tz7+h9p+hSduP6q6Pa9zRVZG5w3esrY3Q6wQcdfqq7gVmuYWeSHkqWnSde0XYuq5gUVmirDNFFFFAntTa8Fqm8uJo4E1BdUjhF1HqGT4eBrxY7et59G5uIZd6rsmiRX1rGQHK469JZQfFkVE8uNjzXUdstuSjR38MzOugmONNWqQK/etjI4YP6VXtpdz2RZF3TTzE29/K82+Fu7X0+43XCIoADuuoDT3oJoOjZorl42PtVruJ2SdNMaxyOt1wdWsShPGQqpEpzgQnBGvUc4pO05O7VFsUKXGgXMDupnO/liEUiyrpFwRjUYmJWWPXhuHgIdcoqK5LWs0VnClw7vKsYDFyGfOSQrsCQzAYGcnOM5NStAUjsP8tD7Jf4p6kdh/lofZL/FA9RRRQFLSbPiZ940aFzGYdRUFt0Tkx58kkA4pmlNq2RngliDtEZoXiDr+JC6lda+sZyP0oFIOTNmkiSpawK8SCKNxGuUQAqFU+DAJUeIEituy+TtraljbW0UBcAMY41QkAkgHHgGo48WaruyO5+Ip4pZebkRSPKsMcBSGN2igiR4lYnQw3Bcnxv6sm50BRRRQFIbd/LS+zP8U/SG3fy0vsz/ABQPiigUUCG0tgW1yytcQRzGMEKXQMVBIJAPgzpHuFC7BtxxFvEO+DfgH4llaZT+od3f9WJp+igU2dsmG3UrBEkSsdRCqFBOMD3AAAeAAAVjoiHdpHuY93GyuiaRpVkbUjKPAQRkeunKKCLvuS9pPq31rDLvHErao1bVIq6A58Z097nxcOqsvyYtGmWY2sJlTRpk3S613f4MN4MdQ9XCpOigBRRRQFFFFAVUtobavJbq4is2tohZRxO5nR23skqs4QMrDdIAoy+G4k8OHG21CbX5H2t2+ueNixQRtpmliEkYORHKqMBKgJPBsjifHQLPy3jWfdGGbSLiOzedQjQpdyqrJCTkOfxoNQTTlgCaj7buowPGHNtdIHt0uYgUiLTJJMkCqgVzhtcsa99p/Fnq41LXXJWzWbnLroKMs7ZmdIBJEmlZ2izu9SqB3xHDSPEKUi5JbNkj3aKrpb24s+9uHJji1R3CqWDZVwVicMe+HA540C+xOXZknkingeJudTwxrhdSpb20MzCUhiCx3pwVJBGKZ2dy8S5ZBBa3UoeKGV3VY9MRuIt7FHJls50lckAquoZPGsW/IewkjRo946vI10sq3kzM7TRLG774NlldVXIzg1sPI6wgaKUqYhAII1zcSJGTDiO3MiltMjrkKpbJ6vVQRGyu6gHtY5ZbOfWbd7yVY92yw2quyb8lnGoHS2FGWOhjp6qsOxuVC3c00cUM2i3bQZiEETSaUbQmG1HvZFb8IFJDucWOgII5Qqq8eBdTjMDtqa2bDd9DnjoPAZPjOZzZ2yYrfebpdO/lM78ScyFVQkA/hGEUYGBwoHKQ2L+Vh9kv8U/SGxfy0Psl/wCtcRERz2484eyvyo57cecPZX5V66MuPJXtijoy48le2K+cdHpf1/Jrdlw5PPPbjzh7K/Kjntx5w9lflXro248le2KOjbjyV7Ypg0v6/kdlw5PPPbjzh7K/Kjntx5w9lflXro248le2KOjLjyV7Yp0el/X8jsuHJ557cecPZX5Uc8uPOHsr8q9dGXHkr2xR0bceSvbFOj0v6/kdlw5IiHulkuqc2HFwmd94zjONNWzbn5aX2bVBRdzm3DBt5NkMH/EmMg58mp3bn5aX2bV9BowqQh2ihWjSjd0Z1uqq3z2484eyvyqyN1VXejLjyV7YrC07LbI9Hlb/ADvuv4Xd38pLNh68V38vPPbjzh7K/Kjntx5w9lflXroy48le2KOjLjyV7YrzeDS/r+S32XDk889uPOHsr8qOe3HnD2V+VeujLjyV7Yo6NuPJXtimDS/r+R2XDk889uPOHsr8qOe3HnD2V+VeujbjyV7Yo6MuPJXtimDS/r+R2XDk889uPOHsr8qirfullnVObDvnCZ33jOM401L9GXHkr2xS8Pc5t1YNvJsqwb8SYyDnya3tDy2+EZ+nv8rr7+PdejnjQh4uX4tYooAor1TNZooooK33Ro2bZdzpBOEVnA6zAsitMPXlBJUfsx7iG5vVFnPIl5diaOdGgMQRraGPWcuHwCh6lNXMigCg5nb8n9pbtWZroSw2+yggF2wXfI+L7UgbS505B1Zznhmk7nZl9Hb7RN405DWd1GdTa4priSQi1MIMrYYZUALHHjIBBIFdZrBWg1WasI0Ehy4RQx8b4Go+/NbqKKApHYf5aH2S/wAU9SOw/wAtD7Jf4oHqKKKCB5aGRLOSeGQxvZjnYGohJFhBZ4JAOtHUMvqJB8FU695ZXdilspKTyXUBvnaVwqvJLKgFlbl3URhQ4AwHP4Tp4sa6cRnrrTdPGiF5CqpEpkLNgBFUEl8nqwM8aDmDcr7m3kmk1tMIulMI7sYxu9owRRu4HHRErseHUobFN3PdEu0T7uO3uy9zJYQyxK4hmuyIXhI744TD3Cthj30XA9Yq3W/KyzdkVHOuWQxKnN5Vk1aUc6kK5QaZEbUwAwwOcVNLCoAAUADqAAAH6DwUEFyJ5RvtC2NwUCRySEQjBDGNQFZmz4dYlAxjgFqwVhVA6his0BSG3fy0vsz/ABT9Ibd/LS+zP8UD4qF5ZbTe2sLiaJgrxRawSAQDkcSDwqaFYZQeBGaCo7V5aBJ0Fs0dyroijTMm73sl5BbjLqGIK7/PA/8AHHIW2Z3RHmuIIebKDKAHImyQxknjLRAqN4im2JPUcN1d6c3RYFHUoH6AD/3qFZ3K5B0jIyAcDIB6wD4M0FV2Zt9pNqz263UUyRRsXiCojRSZj0InEvIQDIZGI0gtGBg6hUJ0ld20l/qle4j2PA80Sa31zm4Qyxi4PW4iUMo6851dYFdFEKg5AAJ8OBn3160jxddByLavLa6mg1iZUKRbSUPBIqpIYtniVH0o8gVkZvLPEA8M4EzHy4ujPuYubs+95okLhzcE8z363zkMMwFsA96OB/FnhXQVgUDAUADOBgYGevhWd0M5wM4xnHHHXjPioOe8mO6RPfXUUS26xxz/AHyMVYnmsaSJcE8cBxMiIPBpfqrogrAjA6gB/wAf816oCiiigKKKKAooooCiiigKKKKApHYf5aH2S/xT1R2yPysXsV/60DfPY/OJ2xRz2PzidsV8tnZ6eqsdHp6q1tWx3uTL1jLsfUvPY/OJ2xWi9ME0bxSsjpKjRupcYZHBVlOD4QSK+Yej09VHR6eqmrY73I1jLsfRWzuT9rBIJRKzyguTJJPrZtaRx9948LDGB+meskmb57H5xO2K+Wuj09VHR6eqmrY73I1jLsfUvPY/OJ2xRz2PzidsV8tdHp6qOj09VNWx3uRrGXY+qs0jt38tL7M/xXNLDlleao13/e6kXG7j/DkDH4a6Xtz8tL7NqxKdWFS+7ybVWjNSuxeZ6tXPY/OJ2xXqb8J/Q18sts9PVWhZrN09/Xdcz7RaYUbr4d76k57H5xO2KOex+cTtivlro9PVR0enqq3q2O9yVdYy7H1Lz2PzidsUc9j84nbFfLXR6eqjo9PVTVsd7kaxl2PqXnsfnE7Yo57H5xO2K+Wuj09VHR6eqmrY73I1jLsfUvPY/OJ2xW3NfKvR6equp2HLO9LxqZ+BdFI3cf4SwGPw1n22nCyYcUb8V7QsU0bXiw9WG7+/p1iisCioUjNFFFAUUUUBRRRQFFFFAVH7GGbWL2K/9akKR2H+Wh9kv8UHPPsKi9Nn+GlH2FRemz/DSuo0VYzVXeQ5enuuXfYVF6bP8NKiLrucbMin3Eu2d3NlV3bbpWy4BUYPhORj9RXaK5hyq5HX093dmFHMd1Jbup51EluTFHEpNxAVLyAGM8ARkYHrpmqu8ZenulrXuL20oYx7QlcI7RNhIziRGKuh9YIIIrf9hcPps/w0rbe8l9oIs+4j1c4G1UAW5WLQ13OstvOc+IKw4cQT+pp7YPJq+j2o80zuYtUrahNlXhdEWK3MZJPeEE/hXiucnURTNVd4y9PdRn2FRemz/DSsHuFRemz/AA466lRTNVd4y9PdRsPJy1ULi2hyoHHcpnI8Ocdde9u/lpfZn+KfpDbv5aX2Z/iq8IJ74xOuuQR4wRXMPsKi9Nn+GldRFBqSSrPT8Mbkc9OWfxQvcs+w6DJHP5sjie8j4A+PxUJ3DoCARfTEEZBCRkEHqIPiq2GzuY765dIA8d1HCgk3yqUMayKxKHifxjqqCXk1tVYRu7hklEIiH+JO7UDZyR8E/CDv1YhsZGc9WRUmaq7zpl6e6j5O4fAoJa/lUDiSUjAA9ZNI7X7lVjaKrXO1JIQ7aVLRp3zAZIGPVVyGx7g7OaKeLnbtKWEcsiF0iL5TTJJvVaRPxLrZhnALcM1H7Y5K3htdmLGuZbEASCG55sfyxh+7lYN4Tx4cRnx0zVXeMvT3VesO5VY3BQQ7VeUyxNMmlY21RK4RnGPAGIU+I1IfYVD6bP8ADStX9A34h4aBILWdR/iMvvJNoxXSxvMANblUcNJgAk/81nanIzaU5ZiMCS6upRGt5gxGZYNzOHxjKbuUcASpbKg5NM1V3jL091s+wqL02f4aVf4uTtsuMW0GVxg7lM5Hh6uun4lIUAnJAAJ8Z8de6jqVJql2ON9ySSSWn4eq9gCis0VG7DNGaR6ITypv3U/1UdEJ5U37qf6qB7NGajGtIBqzNINGNWbyYac9Wrv+GfXW3olPKm/dT/VQPZozSB2VH5c37qf6qz0TH5U37qf6qB7NGajk2dESQJJSVOCBdzEg4Bwe+4HBB/5r30QnlTfup/qoHc0jsM/4aH2S/wAVnohPKm/dT/VSextlobeIlpuMSnhczAdXiDYFBNZozSPRCeVN+6n+qjohPKm/dT/VQPZrGaS6ITypv3U/1UdEJ5U37qf6qB2ikuiE8qb91P8AVSW2GtbOFprmeWKJMBnNzcEDUwUdTE9ZAoJvNGaoP2jbE/1Jvj3dH2jbE/1Jvj3dBfs0ht0/4aX2Z/iqh9o2xP8AUm+Pd15k7oWw2BDbRJBGCDPdkEeIigv4NZzVB+0bYn+pN8e7o+0bYn+pN8e7oL9msZqhfaNsT/Um+Pd03srljsq6mWG3vnllkJCoLi6BJALHrOOoE0FyzRmkuiU8qf8AdT/VR0QnlTfup/qoHaKS6ITypv3U/wBVHRCeVN+6n+qgezRmkeiE8qb91P8AVR0QnlTfup/qoHc0Ul0QnlT/ALqf6qKB6iiqm2272ae45otqIrO4W2ZZt4JJm0RySFZFOmIASgDKtkjwZoKdy05LXj3G0preKRxcPbW7R44TW+5h++jH+Z43Qj9GfxU/M21zNe6WuQwjvdC7v7kgfkjA5AUP+HqLE99qA4VZZu6Bboz6orgRq1wizbtd1LLao7zRRnVq1ARSYLAKSjYPCtUfdGgIxze6EjG3EcRjjEkouldomTv9IGIpCdRXGg5oK5tPnl1cJK0d+lvDtCzkRdyyOI+bSLNII8FsByoORw1HwcaW2gu1ksoirbQe5mW4kbDYWKVDiCIoiE4I4jUyqeOSeAqzbK7oaNDI9xE6NFDe3ZVUAxbWly0Okgt/5cBeHVnPGm5+XKYnMVtcTC2STMgRd1vo4RM0BbVlThgNRXTnIBJ4UGzklbSrNfPKjJv7mGRSy6dQ5lbqxA9TKw/UGrLVNs+6PEY42lgnXMNvJOyqjR2xueEW8OrJB6+9DYUgtiprYXKNbtpdEMyLBK8Ot1VUeSOR43EZBJIBTrIHWPXgJikdh/lofZL/ABT1I7D/AC0Psl/igeooooCiiigKqHdYVTsmfX1aov8A7kq30htzYcN7A0FyhkicqWUOyZ0sGXvlII4geGg+XdxB6qNxB6q719i+yPRG/dXH10fYvsj0Rv3Vx9dcjgu4g9VG4g9VdV2pyV5P200sclldYt9G+lU3ckMQkAZS7q3AYOerhUha9z7k/Jq+63em5ktPvLuaItPGdLKgZ++/4oONbiD1UbiD1V2fanc62BbpM8kOebRGaRFu5nkWMDOoxh809B3INivnTb6tLaTi7nOlh1qcPwIyOFBwrcQeqn9hQx84j3WdeTp051Z0nqxx8ddr+xfZHojfurj66b2R3Ltm2k6T29uySxElW38z4JUqe9ZiDwY+Cus0L4Rg7SxwxhHYr/INJReDWJcbp/xB8Z4ePhXTKxis10p08ELr73etV6SbFdcKKKKkRCiiigKKKKAqB2hyKtJ5jLIjkuUaRBNKkUzR43bTQqQkpXSPxA8AAeqpDo9/SZvdD9FRO2dsxWjok13d6pVd1WO25wSkenWxEUTYA1rxPjoPUvIS0Z5GZZCJd8dG/k3SPcKyTSxx5wjsHbJHlNjGTn1c8iLV+tZFYLAqusro6c11iFkYcVYCRwT4QxzTdliaNJIr2V0lQOjDc4ZGGQR3nirzM6o0ateyAzuUjH3J1sFZyFwngCsf+KCNm7nNkyBMTBRHPEcXMoZ4rhzJLHI2cupY6uJ66ZHIi13rSaZO/Dak38giLvFuXl3YOnWU70n/AJ6+NSHNGwTzuXA6/wDwYGOvPecKSvL5ImKNeTl1iE5RI45X3RfQHCJGSRnhwHj8VArH3PLMaBiZhGsaFTcSFZVgbVCJlziTQerPgAByBU5s3ZkduhSMEBpZJjklu/lkaRzk+Mua1iyb0qb3QfRQtkxGRdTEeMCA/wD4oHqS2H+Wh9kv8UdHv6TN7ofopPY1i5t4iLiYZiXgBDgcOrilBNUUj0e/pM3uh+ijo9/SZvdD9FA9RSPR7+kze6H6KOj39Jm90P0UD1FI9Hv6TN7ofoo5g/pM3uh+igeopHmD+lTe6H6KOYP6VN7ofooKTym7mkt3dzzLJbKLjdYd45mmhMSBdceh1UtkahqB44rVtzuYXFwJFS5hVZbi6nIMJLDfzRyoNQ4nG7AIyAeB44xV75g/pM3uh+ijmD+kze6H6KCoXnc9lcXqCS2CXguWWQ25Nwr3WklGlz+BdPg6wFHDTxsXJTYBsYWh1h0WZ3jOPvN3I2vErf53DM3fdZGM8c07zB/SZvdD9FHR7+kze6H6KB6ikeYP6VN7ofoo5g/pU3uh+igeopHo9/SZvdD9FHR7+kze6H6KB6ikej39Jm90P0UdHv6TN7ofooHqKR6Pf0mb3Q/RR0e/pM3uh+igeopHo9/SZvdD9FZoHarPKHkq13eW8u9lijht542MM728peVoSoDJx0/dtniOOmrNXOuViQ89nO0YrmWM20QshCk7ne/eb1Yt1wW4LbvBbHDTxwDQbdodzNWN1uVhjDWdta2pJYmNItYliZvxKsilUJBJILZ9a32fTF0lEFpDpvmnW3R8x28bWm4LxPoA3msJNpCqMovHIzTNxyiu0vliDSLi5toUtmtte+s5EQz3b3A6nQtJkhtIMWCCWBqJh5VbUW2WRnMjT7Oa4I5mBzd0u4omdVUZfEckjlWzkx5HDIoPezO5pcxQaWWBikloWiMw3N2tsXLmULEuktrBBcSElQGJwDXvaXc3uJB3kFlGz7ONphHcLA4uWlUIWUsy6WCZ4dRwMYFeNicopbed3aaSa3n2nMjzNbMNajZ8JgIVV73U6kZUAMRwHHFM7F5VXkstqLiZ4DLb2hWNbHe84aZG5w7HA3W7OOogLjLAggUDG1O53PLJeBJ0SKSKc2o77MVzdhOclsdSnQwGOIE8lTvIbk89nFKJEWIyzbwRpIjog0KvDRHEqk6ckKoHh6yaoOzeU19DaIpupgyRXLhntDO81+kxCWDArkZBDeBjvODALV75LXV3PcXT3D6I4pRAkG6UBWMEEjPvet8F5F8XX6sBaKR2H+Wh9kv8U9SOw/y0Psl/igeooooCiiigKQ200ghbctpfhg//ACGev1Zp+kNtRSNCwhxrJXGcAfiGev1ZqC0Y+in6PxXRu/7d1HV5q1zm/wDPD3L9NHOb/wA8Pcv01novaH+ztJR0XtD/AGdpK8rh0xthzcdhsmY5zf8Anh7l+mjnN/54e5fprPRe0P8AZ2ko6L2h/s7SUw6Y2w5nYbJmOc3/AJ4e5fpo5zf+eHuX6az0XtD/AGdpKOi9of7O0lMOmNsOZ2GyZjnN/wCeHuX6a8y7ZvLcGWVhKicSnBc54Yzp4dYr30XtD/Z2koHJ+6m+7uMCJ+DlWTUAOIx1+ECpKUulscuKMLr4X9/c5ljQxQ6pjHJ3lxzufdbjd94zat5q/DjhjA8dWuq9sbkVDay7yN5WbSVwxUjB6+oDxVYa9TTx3f596WtGSM3Z9woooqREKKKKAooooCiiigr/ACj5SNbSJGkYkZre5umyxAEVvGD4PCzyRD9NR8VQ3Jjl89xC80yxOqQxyaLaO5klDSEAKRIiqRx4kEgYySBxqc25yc5xPFJqwFguLWUdRa3uEXOk+Bg0cZ48MFvVSH2eRm3MEl3eSxaYwqvLE4j3Lq6FV0YONAGGDAjrFAN3R7bRG0cdzM00csipHAzsBBJu5deOC6W4ZzjxHiKj9n91FGKNNbywxvZ2tyWEbPuzcSSR5kI4CPKphushs4xnE1snkNb2xXQZDohngAZhjd3MqzSDgB/mXh4gT6sLQ9zq2WFojJO6vbwWuWkTUIbaRpIlBCgcNWnOOIA8PEhLbC2wbgzqy6Htbp7ZgDkEAK8bj9UkjPqORUrUTsHY5tzcM7Bnurt7hsZwFIWONBnxJHHn15qWoCkdh/lofZL/ABT1I7D/AC0Psl/igeooooCiiigwx4eP/wB6q5nsflbPmzmlu5ZDepKzwCGDm8cixyPzZWBE0bx7vBLa84OeJGOm1HpsC2WVpRbQCWQENIIUEjA8CGfGTnw0FJXunXAFvqskzcW8V4VSaSQi2nkWOMK2707zixIYqv4QGJbhn7VJNM7izBWPJizK6FtN6loVkLJhSS+oaNYGCDgirvLsO3bdareFub43WYUO6xjG7yO8xgdWOoVgbAtsyNzaDVMQ0h3KZkZTqBc474ggHj4eNBX7Xl5iGZriEpJbzXMDaBLLbhrdQ2p5wmIUIYcXA6jgHFRtl3SLiZVVLSLevdTW3fTTRRjdWgug/fxCQZB04KA8M+GryLCPS67tNMpZnGhcOWGGLj/MT4c9daLXYFtEAIraCMKSV0QomCU0EjA4HT3v6cKCiT90eec2+4jSBHn2YJC0wMpF6UkaNIyuGTSSpbIPWR1GpLlLykuVWKay1hZ5ej91cQPbabiYgQXYEihyqscEdTA8OIq0f09a6kbmsGqJVRG3KakRDlFQ4yoBGQB1U1Nao+NaK+lg41KGw6nKsM9RHWD4KCi3nLmaKWa1VGk5vG8BuGyJDcJZ8435QJutPUMBs8c6dNKbD5c3RIQ7uaSd7VIzK4giTVsuO6mZ3RScsdWBjrbwAVfpNi27SmVreFpShjMhiQuYyMFC+MlccMV4m5P2roUe1gdGKkq0KMpKKFQlSMHSAAPEABQUhu7Aq7ovasqzJBck7wnd2Uo0yXB73jokGjHhBVsjOKvOw7557aGWSPcvNCkrR6i2guobQSQMkZ8VepdkQP8Ajgib7vc8YlP3OQd1xH4MgHT1cBTYFBmiiigKKKKAooo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8015209" cy="463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29000" y="1600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सिंगल फेज</a:t>
            </a:r>
            <a:endParaRPr lang="en-IN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1600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थ्री फेज</a:t>
            </a:r>
            <a:endParaRPr lang="en-IN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048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/>
              <a:t>फेज कंडक्टर लाइन </a:t>
            </a:r>
            <a:endParaRPr lang="en-IN" sz="2400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066800" y="4876800"/>
            <a:ext cx="20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 smtClean="0"/>
              <a:t>न्युट्रल कंडक्टर</a:t>
            </a:r>
            <a:endParaRPr lang="en-IN" sz="2400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600200" y="5715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b="1" dirty="0" smtClean="0"/>
              <a:t>अर्थिंग</a:t>
            </a:r>
            <a:r>
              <a:rPr lang="mr-IN" b="1" dirty="0" smtClean="0"/>
              <a:t> 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4267200" y="243840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लाल 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4267200" y="2895600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dirty="0" smtClean="0"/>
              <a:t>किंवा</a:t>
            </a:r>
            <a:endParaRPr lang="en-IN" sz="1400" dirty="0"/>
          </a:p>
        </p:txBody>
      </p:sp>
      <p:sp>
        <p:nvSpPr>
          <p:cNvPr id="18" name="Rectangle 17"/>
          <p:cNvSpPr/>
          <p:nvPr/>
        </p:nvSpPr>
        <p:spPr>
          <a:xfrm>
            <a:off x="4038600" y="327660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पिवळी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4114800" y="426720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निळी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657600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dirty="0" smtClean="0"/>
              <a:t>किंवा</a:t>
            </a:r>
            <a:endParaRPr lang="en-IN" sz="1400" dirty="0"/>
          </a:p>
        </p:txBody>
      </p:sp>
      <p:sp>
        <p:nvSpPr>
          <p:cNvPr id="21" name="Rectangle 20"/>
          <p:cNvSpPr/>
          <p:nvPr/>
        </p:nvSpPr>
        <p:spPr>
          <a:xfrm>
            <a:off x="6705600" y="2590800"/>
            <a:ext cx="1263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dirty="0" smtClean="0"/>
              <a:t>लाइन 1 लाल </a:t>
            </a:r>
            <a:endParaRPr lang="en-IN" sz="1400" dirty="0" smtClean="0"/>
          </a:p>
          <a:p>
            <a:endParaRPr lang="en-IN" sz="1400" dirty="0"/>
          </a:p>
        </p:txBody>
      </p:sp>
      <p:sp>
        <p:nvSpPr>
          <p:cNvPr id="22" name="Rectangle 21"/>
          <p:cNvSpPr/>
          <p:nvPr/>
        </p:nvSpPr>
        <p:spPr>
          <a:xfrm>
            <a:off x="6705600" y="3429000"/>
            <a:ext cx="132279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dirty="0" smtClean="0"/>
              <a:t>लाइन 2 पिवळी</a:t>
            </a:r>
            <a:endParaRPr lang="en-IN" sz="1400" dirty="0" smtClean="0"/>
          </a:p>
          <a:p>
            <a:r>
              <a:rPr lang="mr-IN" sz="1400" dirty="0" smtClean="0"/>
              <a:t> </a:t>
            </a:r>
            <a:endParaRPr lang="en-IN" sz="1400" dirty="0" smtClean="0"/>
          </a:p>
          <a:p>
            <a:endParaRPr lang="en-IN" sz="1400" dirty="0"/>
          </a:p>
        </p:txBody>
      </p:sp>
      <p:sp>
        <p:nvSpPr>
          <p:cNvPr id="23" name="Rectangle 22"/>
          <p:cNvSpPr/>
          <p:nvPr/>
        </p:nvSpPr>
        <p:spPr>
          <a:xfrm>
            <a:off x="6629400" y="4267200"/>
            <a:ext cx="2209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400" dirty="0" smtClean="0"/>
              <a:t>लाइन 3 निळी</a:t>
            </a:r>
            <a:endParaRPr lang="en-IN" sz="1400" dirty="0" smtClean="0"/>
          </a:p>
          <a:p>
            <a:endParaRPr lang="en-IN" sz="1400" dirty="0" smtClean="0"/>
          </a:p>
          <a:p>
            <a:endParaRPr lang="en-IN" sz="1400" dirty="0"/>
          </a:p>
        </p:txBody>
      </p:sp>
      <p:sp>
        <p:nvSpPr>
          <p:cNvPr id="25" name="Rectangle 24"/>
          <p:cNvSpPr/>
          <p:nvPr/>
        </p:nvSpPr>
        <p:spPr>
          <a:xfrm>
            <a:off x="5562600" y="5105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काळी</a:t>
            </a:r>
            <a:endParaRPr lang="en-IN" dirty="0"/>
          </a:p>
        </p:txBody>
      </p:sp>
      <p:sp>
        <p:nvSpPr>
          <p:cNvPr id="26" name="Rectangle 25"/>
          <p:cNvSpPr/>
          <p:nvPr/>
        </p:nvSpPr>
        <p:spPr>
          <a:xfrm>
            <a:off x="5029200" y="5867400"/>
            <a:ext cx="1765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हिरवी व पिवळी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विद्युत स्विच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64896" cy="2404864"/>
          </a:xfrm>
        </p:spPr>
        <p:txBody>
          <a:bodyPr>
            <a:normAutofit/>
          </a:bodyPr>
          <a:lstStyle/>
          <a:p>
            <a:r>
              <a:rPr lang="mr-IN" sz="2400" dirty="0" smtClean="0"/>
              <a:t>ह्या विद्युत सर्किट </a:t>
            </a:r>
            <a:r>
              <a:rPr lang="mr-IN" sz="2400" dirty="0" smtClean="0"/>
              <a:t>मध्ये </a:t>
            </a:r>
            <a:r>
              <a:rPr lang="mr-IN" sz="2400" dirty="0" smtClean="0"/>
              <a:t>स्विचचे काम काय असते? </a:t>
            </a:r>
          </a:p>
          <a:p>
            <a:r>
              <a:rPr lang="mr-IN" sz="2200" dirty="0" smtClean="0"/>
              <a:t>वीज </a:t>
            </a:r>
            <a:r>
              <a:rPr lang="mr-IN" sz="2200" dirty="0" smtClean="0"/>
              <a:t>वाहण्यासाठी विद्युत सर्किट पुर्ण व्हावे लागते.</a:t>
            </a:r>
            <a:endParaRPr lang="en-IN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3886200" cy="232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>
            <a:stCxn id="13" idx="2"/>
          </p:cNvCxnSpPr>
          <p:nvPr/>
        </p:nvCxnSpPr>
        <p:spPr>
          <a:xfrm flipH="1">
            <a:off x="2209800" y="4068128"/>
            <a:ext cx="419100" cy="50387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86200" y="5334000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b="1" dirty="0" smtClean="0"/>
              <a:t>एक सोपे विद्युत सर्किट</a:t>
            </a:r>
            <a:endParaRPr lang="en-IN" b="1" dirty="0"/>
          </a:p>
        </p:txBody>
      </p:sp>
      <p:sp>
        <p:nvSpPr>
          <p:cNvPr id="13" name="Rectangle 12"/>
          <p:cNvSpPr/>
          <p:nvPr/>
        </p:nvSpPr>
        <p:spPr>
          <a:xfrm>
            <a:off x="1447800" y="2590800"/>
            <a:ext cx="236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स्विच ऑफ असेल तर वीज </a:t>
            </a:r>
            <a:r>
              <a:rPr lang="mr-IN" dirty="0" smtClean="0"/>
              <a:t>प्रवाह </a:t>
            </a:r>
            <a:r>
              <a:rPr lang="mr-IN" dirty="0" smtClean="0"/>
              <a:t>दिव्या पर्यंत पोहचू शकणार </a:t>
            </a:r>
            <a:r>
              <a:rPr lang="mr-IN" dirty="0" smtClean="0"/>
              <a:t>नाही (खंडीत होइल) त्यामुळे </a:t>
            </a:r>
            <a:r>
              <a:rPr lang="mr-IN" dirty="0" smtClean="0"/>
              <a:t>दिवा लागणार नाही</a:t>
            </a:r>
            <a:r>
              <a:rPr lang="mr-IN" b="1" dirty="0" smtClean="0"/>
              <a:t> </a:t>
            </a:r>
            <a:endParaRPr lang="en-IN" b="1" dirty="0"/>
          </a:p>
        </p:txBody>
      </p:sp>
      <p:sp>
        <p:nvSpPr>
          <p:cNvPr id="17" name="Rectangle 16"/>
          <p:cNvSpPr/>
          <p:nvPr/>
        </p:nvSpPr>
        <p:spPr>
          <a:xfrm>
            <a:off x="6324600" y="27432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स्विच ऑन असेल तर वीज </a:t>
            </a:r>
            <a:r>
              <a:rPr lang="mr-IN" dirty="0" smtClean="0"/>
              <a:t>प्रवाह </a:t>
            </a:r>
            <a:r>
              <a:rPr lang="mr-IN" dirty="0" smtClean="0"/>
              <a:t>दिव्या पर्यंत पोहचेल व दिवा लागेल</a:t>
            </a:r>
            <a:r>
              <a:rPr lang="mr-IN" b="1" dirty="0" smtClean="0"/>
              <a:t> </a:t>
            </a:r>
            <a:endParaRPr lang="en-IN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934200" y="3581400"/>
            <a:ext cx="304800" cy="609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0700" y="4267200"/>
            <a:ext cx="3543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7162800" y="47244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8077200" y="4648200"/>
            <a:ext cx="4572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6324600" y="4648200"/>
            <a:ext cx="4572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Left Arrow 28"/>
          <p:cNvSpPr/>
          <p:nvPr/>
        </p:nvSpPr>
        <p:spPr>
          <a:xfrm>
            <a:off x="2514600" y="4953000"/>
            <a:ext cx="4572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Left Arrow 29"/>
          <p:cNvSpPr/>
          <p:nvPr/>
        </p:nvSpPr>
        <p:spPr>
          <a:xfrm>
            <a:off x="990600" y="4953000"/>
            <a:ext cx="4572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143000" y="4876800"/>
            <a:ext cx="228600" cy="3048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1143000" y="4876800"/>
            <a:ext cx="304800" cy="3048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17" grpId="0"/>
      <p:bldP spid="21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स्विचचे प्रकार 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3510473"/>
        </p:xfrm>
        <a:graphic>
          <a:graphicData uri="http://schemas.openxmlformats.org/drawingml/2006/table">
            <a:tbl>
              <a:tblPr/>
              <a:tblGrid>
                <a:gridCol w="2543504"/>
                <a:gridCol w="2755462"/>
                <a:gridCol w="3083034"/>
              </a:tblGrid>
              <a:tr h="1219201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वन वे स्विच</a:t>
                      </a:r>
                      <a:br>
                        <a:rPr lang="mr-IN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mr-IN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(एस पी एस टी)</a:t>
                      </a:r>
                      <a:endParaRPr lang="mr-IN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टू वे स्विच </a:t>
                      </a:r>
                      <a:br>
                        <a:rPr lang="mr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mr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(एस पी डी टी)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टू वे सेंटर ऑफ स्विच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एकच मार्ग असतो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दोन मार्ग असतात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दोन मार्ग असतात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बंद अवस्था असते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बंद अवस्था नसते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बंद अवस्था असते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472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दोन टर्मीनल असतात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तीन टर्मीनल असतात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तीन टर्मीनल असतात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399" y="5181600"/>
            <a:ext cx="2088449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98373"/>
            <a:ext cx="1905000" cy="112622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52600" y="563880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mr-IN" sz="1400" b="1" dirty="0" smtClean="0">
                <a:solidFill>
                  <a:srgbClr val="000000"/>
                </a:solidFill>
              </a:rPr>
              <a:t>वन वे स्विच</a:t>
            </a:r>
            <a:br>
              <a:rPr lang="mr-IN" sz="1400" b="1" dirty="0" smtClean="0">
                <a:solidFill>
                  <a:srgbClr val="000000"/>
                </a:solidFill>
              </a:rPr>
            </a:br>
            <a:r>
              <a:rPr lang="mr-IN" sz="1400" b="1" dirty="0" smtClean="0">
                <a:solidFill>
                  <a:srgbClr val="000000"/>
                </a:solidFill>
              </a:rPr>
              <a:t> (एस पी एस टी)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4400" y="5486400"/>
            <a:ext cx="266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mr-IN" b="1" dirty="0" smtClean="0">
                <a:solidFill>
                  <a:srgbClr val="000000"/>
                </a:solidFill>
              </a:rPr>
              <a:t> </a:t>
            </a:r>
            <a:r>
              <a:rPr lang="mr-IN" sz="1400" b="1" dirty="0" smtClean="0">
                <a:solidFill>
                  <a:srgbClr val="000000"/>
                </a:solidFill>
              </a:rPr>
              <a:t>टू वे स्विच </a:t>
            </a:r>
            <a:br>
              <a:rPr lang="mr-IN" sz="1400" b="1" dirty="0" smtClean="0">
                <a:solidFill>
                  <a:srgbClr val="000000"/>
                </a:solidFill>
              </a:rPr>
            </a:br>
            <a:r>
              <a:rPr lang="mr-IN" sz="1400" b="1" dirty="0" smtClean="0">
                <a:solidFill>
                  <a:srgbClr val="000000"/>
                </a:solidFill>
              </a:rPr>
              <a:t>(एस पी डी टी)</a:t>
            </a:r>
            <a:endParaRPr lang="mr-IN" sz="1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एकसर व समांतर जोडणी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420560" cy="1275184"/>
          </a:xfrm>
        </p:spPr>
        <p:txBody>
          <a:bodyPr/>
          <a:lstStyle/>
          <a:p>
            <a:r>
              <a:rPr lang="mr-IN" sz="2400" b="1" dirty="0" smtClean="0"/>
              <a:t>एक </a:t>
            </a:r>
            <a:r>
              <a:rPr lang="mr-IN" sz="2400" b="1" dirty="0" smtClean="0"/>
              <a:t>दिवा असलेले सोपे </a:t>
            </a:r>
            <a:r>
              <a:rPr lang="mr-IN" sz="2400" b="1" dirty="0" smtClean="0"/>
              <a:t>विद्युत </a:t>
            </a:r>
            <a:r>
              <a:rPr lang="mr-IN" sz="2400" b="1" dirty="0" smtClean="0"/>
              <a:t>सर्किट आपण पाहिलेच आहे, आता जर तुम्हाला एका पेक्षा जास्त दिवे जोडायचे असतील तर?</a:t>
            </a:r>
            <a:endParaRPr lang="en-IN" sz="2400" b="1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184209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3419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324600" y="579120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समांतर जोडणी</a:t>
            </a:r>
            <a:endParaRPr lang="en-IN" b="1" dirty="0"/>
          </a:p>
        </p:txBody>
      </p:sp>
      <p:sp>
        <p:nvSpPr>
          <p:cNvPr id="13" name="Rectangle 12"/>
          <p:cNvSpPr/>
          <p:nvPr/>
        </p:nvSpPr>
        <p:spPr>
          <a:xfrm>
            <a:off x="1524000" y="5867400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एकसर </a:t>
            </a:r>
            <a:r>
              <a:rPr lang="mr-IN" b="1" dirty="0" smtClean="0"/>
              <a:t>जोडणी</a:t>
            </a:r>
            <a:endParaRPr lang="en-IN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3048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तुम्ही अशी जोडणी दोन पध्द्तीने करू शकता !!!</a:t>
            </a:r>
            <a:endParaRPr lang="en-IN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3505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>
                <a:solidFill>
                  <a:srgbClr val="FF0000"/>
                </a:solidFill>
              </a:rPr>
              <a:t>पण ह्यांचे फायदे किंवा तोटे कोणते आहेत बरं ???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एकसर व समांतर जोडणी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3924760" cy="1579984"/>
          </a:xfrm>
        </p:spPr>
        <p:txBody>
          <a:bodyPr>
            <a:normAutofit fontScale="55000" lnSpcReduction="20000"/>
          </a:bodyPr>
          <a:lstStyle/>
          <a:p>
            <a:r>
              <a:rPr lang="mr-IN" sz="4400" dirty="0" smtClean="0"/>
              <a:t>एकसर </a:t>
            </a:r>
            <a:r>
              <a:rPr lang="mr-IN" sz="4400" dirty="0" smtClean="0"/>
              <a:t>जोडणीतील कोणताही एक दिवा जर खराब झाला तर, उरलेले चांगले दिवे लागतील का? </a:t>
            </a:r>
            <a:endParaRPr lang="en-IN" sz="4400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184209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ultiply 6"/>
          <p:cNvSpPr/>
          <p:nvPr/>
        </p:nvSpPr>
        <p:spPr>
          <a:xfrm>
            <a:off x="2514600" y="5181600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Multiply 7"/>
          <p:cNvSpPr/>
          <p:nvPr/>
        </p:nvSpPr>
        <p:spPr>
          <a:xfrm>
            <a:off x="2514600" y="3657600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524000" y="5867400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एकसर </a:t>
            </a:r>
            <a:r>
              <a:rPr lang="mr-IN" b="1" dirty="0" smtClean="0"/>
              <a:t>जोडणी</a:t>
            </a:r>
            <a:endParaRPr lang="en-IN" b="1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429000"/>
            <a:ext cx="3419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219240" y="1981200"/>
            <a:ext cx="3924760" cy="157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mr-IN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समांतर </a:t>
            </a:r>
            <a:r>
              <a:rPr kumimoji="0" lang="mr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जोडणीतील कोणताही एक किंवा जास्त दिवे जर खराब झाले तर, उरलेले चांगले दिवे लागतील का? 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248400" y="4038600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Multiply 12"/>
          <p:cNvSpPr/>
          <p:nvPr/>
        </p:nvSpPr>
        <p:spPr>
          <a:xfrm>
            <a:off x="8001000" y="4038600"/>
            <a:ext cx="5334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4038600" y="5791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>
                <a:solidFill>
                  <a:srgbClr val="FF0000"/>
                </a:solidFill>
              </a:rPr>
              <a:t>आता </a:t>
            </a:r>
            <a:r>
              <a:rPr lang="mr-IN" b="1" dirty="0" smtClean="0">
                <a:solidFill>
                  <a:srgbClr val="FF0000"/>
                </a:solidFill>
              </a:rPr>
              <a:t>सांगा बरं तुमच्या घरातील जोडणी </a:t>
            </a:r>
            <a:r>
              <a:rPr lang="mr-IN" b="1" dirty="0" smtClean="0">
                <a:solidFill>
                  <a:srgbClr val="FF0000"/>
                </a:solidFill>
              </a:rPr>
              <a:t>एकसर </a:t>
            </a:r>
            <a:r>
              <a:rPr lang="mr-IN" b="1" dirty="0" smtClean="0">
                <a:solidFill>
                  <a:srgbClr val="FF0000"/>
                </a:solidFill>
              </a:rPr>
              <a:t>असेल का </a:t>
            </a:r>
            <a:r>
              <a:rPr lang="mr-IN" b="1" dirty="0" smtClean="0">
                <a:solidFill>
                  <a:srgbClr val="FF0000"/>
                </a:solidFill>
              </a:rPr>
              <a:t>समांतर</a:t>
            </a:r>
            <a:r>
              <a:rPr lang="mr-IN" b="1" dirty="0" smtClean="0">
                <a:solidFill>
                  <a:srgbClr val="FF0000"/>
                </a:solidFill>
              </a:rPr>
              <a:t> ?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510540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समांतर </a:t>
            </a:r>
            <a:r>
              <a:rPr lang="mr-IN" b="1" dirty="0" smtClean="0"/>
              <a:t>जोडणी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-0.13333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2" animBg="1"/>
      <p:bldP spid="9" grpId="0"/>
      <p:bldP spid="11" grpId="0"/>
      <p:bldP spid="12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1155</TotalTime>
  <Words>411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वायरींग - 2</vt:lpstr>
      <vt:lpstr>उद्देश</vt:lpstr>
      <vt:lpstr>वायरींग </vt:lpstr>
      <vt:lpstr>वायरींग साठी लागणारी साहित्ये व साधने </vt:lpstr>
      <vt:lpstr>फ्लेक्सीबल वायरींगचे ठरविलेले रंग (कलर कोड)</vt:lpstr>
      <vt:lpstr>विद्युत स्विच</vt:lpstr>
      <vt:lpstr>स्विचचे प्रकार </vt:lpstr>
      <vt:lpstr>एकसर व समांतर जोडणी</vt:lpstr>
      <vt:lpstr>एकसर व समांतर जोडणी</vt:lpstr>
      <vt:lpstr>जिन्यातील वायरींग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143</cp:revision>
  <dcterms:created xsi:type="dcterms:W3CDTF">2014-01-14T17:55:13Z</dcterms:created>
  <dcterms:modified xsi:type="dcterms:W3CDTF">2014-11-17T11:11:16Z</dcterms:modified>
</cp:coreProperties>
</file>