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91" r:id="rId3"/>
    <p:sldId id="323" r:id="rId4"/>
    <p:sldId id="324" r:id="rId5"/>
    <p:sldId id="329" r:id="rId6"/>
    <p:sldId id="33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18-11-2014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err="1" smtClean="0"/>
              <a:t>विद्युत</a:t>
            </a:r>
            <a:r>
              <a:rPr lang="en-IN" dirty="0" smtClean="0"/>
              <a:t> </a:t>
            </a:r>
            <a:r>
              <a:rPr lang="en-IN" dirty="0" err="1" smtClean="0"/>
              <a:t>सुरक्षित</a:t>
            </a:r>
            <a:r>
              <a:rPr lang="mr-IN" dirty="0" smtClean="0"/>
              <a:t>ता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err="1" smtClean="0"/>
              <a:t>ऊर्जा</a:t>
            </a:r>
            <a:r>
              <a:rPr lang="mr-IN" dirty="0" smtClean="0"/>
              <a:t> व पर्यावरण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उद्देश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7734760" cy="3789784"/>
          </a:xfrm>
        </p:spPr>
        <p:txBody>
          <a:bodyPr/>
          <a:lstStyle/>
          <a:p>
            <a:pPr>
              <a:buNone/>
            </a:pPr>
            <a:endParaRPr lang="mr-IN" dirty="0" smtClean="0"/>
          </a:p>
          <a:p>
            <a:pPr>
              <a:buNone/>
            </a:pPr>
            <a:endParaRPr lang="mr-IN" dirty="0" smtClean="0"/>
          </a:p>
          <a:p>
            <a:pPr marL="342900" lvl="1" indent="-342900">
              <a:buNone/>
            </a:pPr>
            <a:r>
              <a:rPr lang="mr-IN" dirty="0" smtClean="0">
                <a:solidFill>
                  <a:schemeClr val="tx1"/>
                </a:solidFill>
              </a:rPr>
              <a:t>ह्या मॉड्युल मध्ये आपण </a:t>
            </a:r>
            <a:r>
              <a:rPr lang="en-IN" dirty="0" err="1" smtClean="0">
                <a:solidFill>
                  <a:schemeClr val="tx1"/>
                </a:solidFill>
              </a:rPr>
              <a:t>विद्युत</a:t>
            </a:r>
            <a:r>
              <a:rPr lang="en-IN" dirty="0" smtClean="0">
                <a:solidFill>
                  <a:schemeClr val="tx1"/>
                </a:solidFill>
              </a:rPr>
              <a:t> </a:t>
            </a:r>
            <a:r>
              <a:rPr lang="en-IN" dirty="0" err="1" smtClean="0">
                <a:solidFill>
                  <a:schemeClr val="tx1"/>
                </a:solidFill>
              </a:rPr>
              <a:t>सुरक्षिततेबाबत</a:t>
            </a:r>
            <a:r>
              <a:rPr lang="en-IN" dirty="0" smtClean="0">
                <a:solidFill>
                  <a:schemeClr val="tx1"/>
                </a:solidFill>
              </a:rPr>
              <a:t> </a:t>
            </a:r>
            <a:r>
              <a:rPr lang="en-IN" dirty="0" err="1" smtClean="0">
                <a:solidFill>
                  <a:schemeClr val="tx1"/>
                </a:solidFill>
              </a:rPr>
              <a:t>काय</a:t>
            </a:r>
            <a:r>
              <a:rPr lang="en-IN" dirty="0" smtClean="0">
                <a:solidFill>
                  <a:schemeClr val="tx1"/>
                </a:solidFill>
              </a:rPr>
              <a:t> </a:t>
            </a:r>
            <a:r>
              <a:rPr lang="en-IN" dirty="0" err="1" smtClean="0">
                <a:solidFill>
                  <a:schemeClr val="tx1"/>
                </a:solidFill>
              </a:rPr>
              <a:t>काळजी</a:t>
            </a:r>
            <a:r>
              <a:rPr lang="en-IN" dirty="0" smtClean="0">
                <a:solidFill>
                  <a:schemeClr val="tx1"/>
                </a:solidFill>
              </a:rPr>
              <a:t> </a:t>
            </a:r>
            <a:r>
              <a:rPr lang="en-IN" dirty="0" err="1" smtClean="0">
                <a:solidFill>
                  <a:schemeClr val="tx1"/>
                </a:solidFill>
              </a:rPr>
              <a:t>घ्यावी</a:t>
            </a:r>
            <a:r>
              <a:rPr lang="en-IN" dirty="0" smtClean="0">
                <a:solidFill>
                  <a:schemeClr val="tx1"/>
                </a:solidFill>
              </a:rPr>
              <a:t> </a:t>
            </a:r>
            <a:r>
              <a:rPr lang="mr-IN" dirty="0" smtClean="0">
                <a:solidFill>
                  <a:schemeClr val="tx1"/>
                </a:solidFill>
              </a:rPr>
              <a:t>ते जाणून घेणार आहोत</a:t>
            </a:r>
            <a:endParaRPr lang="en-IN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विद्युत</a:t>
            </a:r>
            <a:r>
              <a:rPr lang="en-IN" dirty="0" smtClean="0"/>
              <a:t> </a:t>
            </a:r>
            <a:r>
              <a:rPr lang="en-IN" dirty="0" err="1" smtClean="0"/>
              <a:t>संरक्षक</a:t>
            </a:r>
            <a:r>
              <a:rPr lang="en-IN" dirty="0" smtClean="0"/>
              <a:t> </a:t>
            </a:r>
            <a:r>
              <a:rPr lang="en-IN" dirty="0" err="1" smtClean="0"/>
              <a:t>साधने</a:t>
            </a:r>
            <a:endParaRPr lang="en-IN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9600" y="1471140"/>
            <a:ext cx="76962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IN" sz="2400" u="sng" dirty="0" err="1" smtClean="0"/>
              <a:t>ज्या</a:t>
            </a:r>
            <a:r>
              <a:rPr lang="en-IN" sz="2400" u="sng" dirty="0" smtClean="0"/>
              <a:t> </a:t>
            </a:r>
            <a:r>
              <a:rPr lang="en-IN" sz="2400" u="sng" dirty="0" err="1" smtClean="0"/>
              <a:t>साधनांमुळे</a:t>
            </a:r>
            <a:r>
              <a:rPr lang="en-IN" sz="2400" u="sng" dirty="0" smtClean="0"/>
              <a:t> </a:t>
            </a:r>
            <a:r>
              <a:rPr lang="en-IN" sz="2400" u="sng" dirty="0" err="1" smtClean="0"/>
              <a:t>घरातील</a:t>
            </a:r>
            <a:r>
              <a:rPr lang="en-IN" sz="2400" u="sng" dirty="0" smtClean="0"/>
              <a:t> </a:t>
            </a:r>
            <a:r>
              <a:rPr lang="en-IN" sz="2400" u="sng" dirty="0" err="1" smtClean="0"/>
              <a:t>वाय</a:t>
            </a:r>
            <a:r>
              <a:rPr lang="mr-IN" sz="2400" u="sng" dirty="0" smtClean="0"/>
              <a:t>रीं</a:t>
            </a:r>
            <a:r>
              <a:rPr lang="en-IN" sz="2400" u="sng" dirty="0" smtClean="0"/>
              <a:t>ग </a:t>
            </a:r>
            <a:r>
              <a:rPr lang="en-IN" sz="2400" u="sng" dirty="0" err="1" smtClean="0"/>
              <a:t>आणि</a:t>
            </a:r>
            <a:r>
              <a:rPr lang="en-IN" sz="2400" u="sng" dirty="0" smtClean="0"/>
              <a:t> </a:t>
            </a:r>
            <a:r>
              <a:rPr lang="en-IN" sz="2400" u="sng" dirty="0" err="1" smtClean="0"/>
              <a:t>यंत्रांचे</a:t>
            </a:r>
            <a:r>
              <a:rPr lang="en-IN" sz="2400" u="sng" dirty="0" smtClean="0"/>
              <a:t> </a:t>
            </a:r>
            <a:r>
              <a:rPr lang="en-IN" sz="2400" u="sng" dirty="0" err="1" smtClean="0"/>
              <a:t>संरक्षण</a:t>
            </a:r>
            <a:r>
              <a:rPr lang="en-IN" sz="2400" u="sng" dirty="0" smtClean="0"/>
              <a:t> </a:t>
            </a:r>
            <a:r>
              <a:rPr lang="en-IN" sz="2400" u="sng" dirty="0" err="1" smtClean="0"/>
              <a:t>होते</a:t>
            </a:r>
            <a:r>
              <a:rPr lang="en-IN" sz="2400" u="sng" dirty="0" smtClean="0"/>
              <a:t> </a:t>
            </a:r>
            <a:r>
              <a:rPr lang="en-IN" sz="2400" u="sng" dirty="0" err="1" smtClean="0"/>
              <a:t>त्यांना</a:t>
            </a:r>
            <a:r>
              <a:rPr lang="en-IN" sz="2400" u="sng" dirty="0" smtClean="0"/>
              <a:t> </a:t>
            </a:r>
            <a:r>
              <a:rPr lang="en-IN" sz="2400" u="sng" dirty="0" err="1" smtClean="0"/>
              <a:t>विद्युत</a:t>
            </a:r>
            <a:r>
              <a:rPr lang="en-IN" sz="2400" u="sng" dirty="0" smtClean="0"/>
              <a:t> </a:t>
            </a:r>
            <a:r>
              <a:rPr lang="en-IN" sz="2400" u="sng" dirty="0" err="1" smtClean="0"/>
              <a:t>संरक्षक</a:t>
            </a:r>
            <a:r>
              <a:rPr lang="en-IN" sz="2400" u="sng" dirty="0" smtClean="0"/>
              <a:t> </a:t>
            </a:r>
            <a:r>
              <a:rPr lang="en-IN" sz="2400" u="sng" dirty="0" err="1" smtClean="0"/>
              <a:t>साधने</a:t>
            </a:r>
            <a:r>
              <a:rPr lang="en-IN" sz="2400" u="sng" dirty="0" smtClean="0"/>
              <a:t> </a:t>
            </a:r>
            <a:r>
              <a:rPr lang="en-IN" sz="2400" u="sng" dirty="0" err="1" smtClean="0"/>
              <a:t>म्हणून</a:t>
            </a:r>
            <a:r>
              <a:rPr lang="en-IN" sz="2400" u="sng" dirty="0" smtClean="0"/>
              <a:t> </a:t>
            </a:r>
            <a:r>
              <a:rPr lang="en-IN" sz="2400" u="sng" dirty="0" err="1" smtClean="0"/>
              <a:t>ओळखले</a:t>
            </a:r>
            <a:r>
              <a:rPr lang="en-IN" sz="2400" u="sng" dirty="0" smtClean="0"/>
              <a:t> </a:t>
            </a:r>
            <a:r>
              <a:rPr lang="en-IN" sz="2400" u="sng" dirty="0" err="1" smtClean="0"/>
              <a:t>जाते</a:t>
            </a:r>
            <a:r>
              <a:rPr lang="en-IN" sz="2400" u="sng" dirty="0" smtClean="0"/>
              <a:t>. </a:t>
            </a:r>
            <a:endParaRPr lang="mr-IN" sz="2400" u="sng" dirty="0" smtClean="0"/>
          </a:p>
          <a:p>
            <a:endParaRPr lang="mr-IN" sz="2400" dirty="0" smtClean="0"/>
          </a:p>
          <a:p>
            <a:pPr>
              <a:buFont typeface="Arial" pitchFamily="34" charset="0"/>
              <a:buChar char="•"/>
            </a:pPr>
            <a:r>
              <a:rPr lang="mr-IN" sz="2400" dirty="0" smtClean="0"/>
              <a:t> </a:t>
            </a:r>
            <a:r>
              <a:rPr lang="en-IN" sz="2400" dirty="0" err="1" smtClean="0"/>
              <a:t>त्यात</a:t>
            </a:r>
            <a:r>
              <a:rPr lang="en-IN" sz="2400" dirty="0" smtClean="0"/>
              <a:t> </a:t>
            </a:r>
            <a:r>
              <a:rPr lang="en-IN" sz="2400" dirty="0" err="1" smtClean="0"/>
              <a:t>सर्वसाधारणपणे</a:t>
            </a:r>
            <a:r>
              <a:rPr lang="en-IN" sz="2400" dirty="0" smtClean="0"/>
              <a:t> </a:t>
            </a:r>
            <a:r>
              <a:rPr lang="en-IN" sz="2400" dirty="0" err="1" smtClean="0"/>
              <a:t>सर्व</a:t>
            </a:r>
            <a:r>
              <a:rPr lang="en-IN" sz="2400" dirty="0" smtClean="0"/>
              <a:t> </a:t>
            </a:r>
            <a:r>
              <a:rPr lang="en-IN" sz="2400" dirty="0" err="1" smtClean="0"/>
              <a:t>प्रकारचे</a:t>
            </a:r>
            <a:r>
              <a:rPr lang="en-IN" sz="2400" dirty="0" smtClean="0"/>
              <a:t> </a:t>
            </a:r>
            <a:r>
              <a:rPr lang="en-IN" sz="2400" dirty="0" err="1" smtClean="0"/>
              <a:t>फ्युज</a:t>
            </a:r>
            <a:r>
              <a:rPr lang="en-IN" sz="2400" dirty="0" smtClean="0"/>
              <a:t> (</a:t>
            </a:r>
            <a:r>
              <a:rPr lang="en-IN" sz="2400" dirty="0" err="1" smtClean="0"/>
              <a:t>कटआऊट</a:t>
            </a:r>
            <a:r>
              <a:rPr lang="en-IN" sz="2400" dirty="0" smtClean="0"/>
              <a:t>, </a:t>
            </a:r>
            <a:r>
              <a:rPr lang="en-IN" sz="2400" dirty="0" err="1" smtClean="0"/>
              <a:t>किटकॅट</a:t>
            </a:r>
            <a:r>
              <a:rPr lang="en-IN" sz="2400" dirty="0" smtClean="0"/>
              <a:t> </a:t>
            </a:r>
            <a:r>
              <a:rPr lang="en-IN" sz="2400" dirty="0" err="1" smtClean="0"/>
              <a:t>फ्यूज</a:t>
            </a:r>
            <a:r>
              <a:rPr lang="en-IN" sz="2400" dirty="0" smtClean="0"/>
              <a:t>, </a:t>
            </a:r>
            <a:r>
              <a:rPr lang="en-IN" sz="2400" dirty="0" err="1" smtClean="0"/>
              <a:t>कार्टिज</a:t>
            </a:r>
            <a:r>
              <a:rPr lang="en-IN" sz="2400" dirty="0" smtClean="0"/>
              <a:t> </a:t>
            </a:r>
            <a:r>
              <a:rPr lang="en-IN" sz="2400" dirty="0" err="1" smtClean="0"/>
              <a:t>फ्यूज</a:t>
            </a:r>
            <a:r>
              <a:rPr lang="en-IN" sz="2400" dirty="0" smtClean="0"/>
              <a:t>), </a:t>
            </a:r>
            <a:r>
              <a:rPr lang="en-IN" sz="2400" dirty="0" err="1" smtClean="0"/>
              <a:t>मिनिएचर</a:t>
            </a:r>
            <a:r>
              <a:rPr lang="en-IN" sz="2400" dirty="0" smtClean="0"/>
              <a:t> </a:t>
            </a:r>
            <a:r>
              <a:rPr lang="en-IN" sz="2400" dirty="0" err="1" smtClean="0"/>
              <a:t>ब्रेकर्स</a:t>
            </a:r>
            <a:r>
              <a:rPr lang="en-IN" sz="2400" dirty="0" smtClean="0"/>
              <a:t> (</a:t>
            </a:r>
            <a:r>
              <a:rPr lang="en-IN" sz="2400" dirty="0" err="1" smtClean="0"/>
              <a:t>एमसीबी</a:t>
            </a:r>
            <a:r>
              <a:rPr lang="en-IN" sz="2400" dirty="0" smtClean="0"/>
              <a:t>) </a:t>
            </a:r>
            <a:r>
              <a:rPr lang="en-IN" sz="2400" dirty="0" err="1" smtClean="0"/>
              <a:t>यांचा</a:t>
            </a:r>
            <a:r>
              <a:rPr lang="en-IN" sz="2400" dirty="0" smtClean="0"/>
              <a:t> </a:t>
            </a:r>
            <a:r>
              <a:rPr lang="en-IN" sz="2400" dirty="0" err="1" smtClean="0"/>
              <a:t>समावेश</a:t>
            </a:r>
            <a:r>
              <a:rPr lang="en-IN" sz="2400" dirty="0" smtClean="0"/>
              <a:t> </a:t>
            </a:r>
            <a:r>
              <a:rPr lang="en-IN" sz="2400" dirty="0" err="1" smtClean="0"/>
              <a:t>होतो</a:t>
            </a:r>
            <a:r>
              <a:rPr lang="en-IN" sz="2400" dirty="0" smtClean="0"/>
              <a:t>. </a:t>
            </a:r>
            <a:r>
              <a:rPr lang="en-IN" sz="2400" dirty="0" err="1" smtClean="0"/>
              <a:t>वीज</a:t>
            </a:r>
            <a:r>
              <a:rPr lang="en-IN" sz="2400" dirty="0" smtClean="0"/>
              <a:t> </a:t>
            </a:r>
            <a:r>
              <a:rPr lang="en-IN" sz="2400" dirty="0" err="1" smtClean="0"/>
              <a:t>परिपथातून</a:t>
            </a:r>
            <a:r>
              <a:rPr lang="en-IN" sz="2400" dirty="0" smtClean="0"/>
              <a:t> </a:t>
            </a:r>
            <a:r>
              <a:rPr lang="en-IN" sz="2400" dirty="0" err="1" smtClean="0"/>
              <a:t>अतिशय</a:t>
            </a:r>
            <a:r>
              <a:rPr lang="en-IN" sz="2400" dirty="0" smtClean="0"/>
              <a:t> </a:t>
            </a:r>
            <a:r>
              <a:rPr lang="en-IN" sz="2400" dirty="0" err="1" smtClean="0"/>
              <a:t>जास्तीचा</a:t>
            </a:r>
            <a:r>
              <a:rPr lang="en-IN" sz="2400" dirty="0" smtClean="0"/>
              <a:t> </a:t>
            </a:r>
            <a:r>
              <a:rPr lang="en-IN" sz="2400" dirty="0" err="1" smtClean="0"/>
              <a:t>प्रवाह</a:t>
            </a:r>
            <a:r>
              <a:rPr lang="en-IN" sz="2400" dirty="0" smtClean="0"/>
              <a:t> </a:t>
            </a:r>
            <a:r>
              <a:rPr lang="en-IN" sz="2400" dirty="0" err="1" smtClean="0"/>
              <a:t>वाहू</a:t>
            </a:r>
            <a:r>
              <a:rPr lang="en-IN" sz="2400" dirty="0" smtClean="0"/>
              <a:t> </a:t>
            </a:r>
            <a:r>
              <a:rPr lang="en-IN" sz="2400" dirty="0" err="1" smtClean="0"/>
              <a:t>लागल्याबरोबर</a:t>
            </a:r>
            <a:r>
              <a:rPr lang="en-IN" sz="2400" dirty="0" smtClean="0"/>
              <a:t> </a:t>
            </a:r>
            <a:r>
              <a:rPr lang="en-IN" sz="2400" dirty="0" err="1" smtClean="0"/>
              <a:t>ही</a:t>
            </a:r>
            <a:r>
              <a:rPr lang="en-IN" sz="2400" dirty="0" smtClean="0"/>
              <a:t> </a:t>
            </a:r>
            <a:r>
              <a:rPr lang="en-IN" sz="2400" dirty="0" err="1" smtClean="0"/>
              <a:t>साधने</a:t>
            </a:r>
            <a:r>
              <a:rPr lang="en-IN" sz="2400" dirty="0" smtClean="0"/>
              <a:t> </a:t>
            </a:r>
            <a:r>
              <a:rPr lang="en-IN" sz="2400" dirty="0" err="1" smtClean="0"/>
              <a:t>प्रवाह</a:t>
            </a:r>
            <a:r>
              <a:rPr lang="en-IN" sz="2400" dirty="0" smtClean="0"/>
              <a:t> </a:t>
            </a:r>
            <a:r>
              <a:rPr lang="en-IN" sz="2400" dirty="0" err="1" smtClean="0"/>
              <a:t>आपोआप</a:t>
            </a:r>
            <a:r>
              <a:rPr lang="en-IN" sz="2400" dirty="0" smtClean="0"/>
              <a:t> </a:t>
            </a:r>
            <a:r>
              <a:rPr lang="en-IN" sz="2400" dirty="0" err="1" smtClean="0"/>
              <a:t>खंडित</a:t>
            </a:r>
            <a:r>
              <a:rPr lang="en-IN" sz="2400" dirty="0" smtClean="0"/>
              <a:t> </a:t>
            </a:r>
            <a:r>
              <a:rPr lang="en-IN" sz="2400" dirty="0" err="1" smtClean="0"/>
              <a:t>करून</a:t>
            </a:r>
            <a:r>
              <a:rPr lang="en-IN" sz="2400" dirty="0" smtClean="0"/>
              <a:t> </a:t>
            </a:r>
            <a:r>
              <a:rPr lang="mr-IN" sz="2400" dirty="0" smtClean="0"/>
              <a:t>पु</a:t>
            </a:r>
            <a:r>
              <a:rPr lang="mr-IN" sz="2400" dirty="0" smtClean="0"/>
              <a:t>ढ</a:t>
            </a:r>
            <a:r>
              <a:rPr lang="en-IN" sz="2400" dirty="0" err="1" smtClean="0"/>
              <a:t>चे</a:t>
            </a:r>
            <a:r>
              <a:rPr lang="en-IN" sz="2400" dirty="0" smtClean="0"/>
              <a:t> </a:t>
            </a:r>
            <a:r>
              <a:rPr lang="en-IN" sz="2400" dirty="0" err="1" smtClean="0"/>
              <a:t>सर्व</a:t>
            </a:r>
            <a:r>
              <a:rPr lang="en-IN" sz="2400" dirty="0" smtClean="0"/>
              <a:t> </a:t>
            </a:r>
            <a:r>
              <a:rPr lang="en-IN" sz="2400" dirty="0" err="1" smtClean="0"/>
              <a:t>धोके</a:t>
            </a:r>
            <a:r>
              <a:rPr lang="en-IN" sz="2400" dirty="0" smtClean="0"/>
              <a:t> </a:t>
            </a:r>
            <a:r>
              <a:rPr lang="en-IN" sz="2400" dirty="0" err="1" smtClean="0"/>
              <a:t>टाळतात</a:t>
            </a:r>
            <a:r>
              <a:rPr lang="en-IN" sz="2400" dirty="0" smtClean="0"/>
              <a:t>. </a:t>
            </a:r>
            <a:endParaRPr lang="mr-IN" sz="2400" dirty="0" smtClean="0"/>
          </a:p>
          <a:p>
            <a:pPr>
              <a:buFont typeface="Arial" pitchFamily="34" charset="0"/>
              <a:buChar char="•"/>
            </a:pPr>
            <a:r>
              <a:rPr lang="en-IN" sz="2400" dirty="0" err="1" smtClean="0"/>
              <a:t>विजेचा</a:t>
            </a:r>
            <a:r>
              <a:rPr lang="en-IN" sz="2400" dirty="0" smtClean="0"/>
              <a:t> </a:t>
            </a:r>
            <a:r>
              <a:rPr lang="en-IN" sz="2400" dirty="0" err="1" smtClean="0"/>
              <a:t>शॉक</a:t>
            </a:r>
            <a:r>
              <a:rPr lang="en-IN" sz="2400" dirty="0" smtClean="0"/>
              <a:t> </a:t>
            </a:r>
            <a:r>
              <a:rPr lang="en-IN" sz="2400" dirty="0" err="1" smtClean="0"/>
              <a:t>बसतोय</a:t>
            </a:r>
            <a:r>
              <a:rPr lang="en-IN" sz="2400" dirty="0" smtClean="0"/>
              <a:t> </a:t>
            </a:r>
            <a:r>
              <a:rPr lang="en-IN" sz="2400" dirty="0" err="1" smtClean="0"/>
              <a:t>असे</a:t>
            </a:r>
            <a:r>
              <a:rPr lang="en-IN" sz="2400" dirty="0" smtClean="0"/>
              <a:t> </a:t>
            </a:r>
            <a:r>
              <a:rPr lang="en-IN" sz="2400" dirty="0" err="1" smtClean="0"/>
              <a:t>कोणी</a:t>
            </a:r>
            <a:r>
              <a:rPr lang="en-IN" sz="2400" dirty="0" smtClean="0"/>
              <a:t> </a:t>
            </a:r>
            <a:r>
              <a:rPr lang="en-IN" sz="2400" dirty="0" err="1" smtClean="0"/>
              <a:t>सांगितले</a:t>
            </a:r>
            <a:r>
              <a:rPr lang="en-IN" sz="2400" dirty="0" smtClean="0"/>
              <a:t> </a:t>
            </a:r>
            <a:r>
              <a:rPr lang="en-IN" sz="2400" dirty="0" err="1" smtClean="0"/>
              <a:t>तर</a:t>
            </a:r>
            <a:r>
              <a:rPr lang="en-IN" sz="2400" dirty="0" smtClean="0"/>
              <a:t> </a:t>
            </a:r>
            <a:r>
              <a:rPr lang="en-IN" sz="2400" dirty="0" err="1" smtClean="0"/>
              <a:t>त्याची</a:t>
            </a:r>
            <a:r>
              <a:rPr lang="en-IN" sz="2400" dirty="0" smtClean="0"/>
              <a:t> </a:t>
            </a:r>
            <a:r>
              <a:rPr lang="en-IN" sz="2400" dirty="0" err="1" smtClean="0"/>
              <a:t>सत्यता</a:t>
            </a:r>
            <a:r>
              <a:rPr lang="en-IN" sz="2400" dirty="0" smtClean="0"/>
              <a:t> </a:t>
            </a:r>
            <a:r>
              <a:rPr lang="en-IN" sz="2400" dirty="0" err="1" smtClean="0"/>
              <a:t>तपासण्यासाठी</a:t>
            </a:r>
            <a:r>
              <a:rPr lang="en-IN" sz="2400" dirty="0" smtClean="0"/>
              <a:t> </a:t>
            </a:r>
            <a:r>
              <a:rPr lang="en-IN" sz="2400" dirty="0" err="1" smtClean="0"/>
              <a:t>आपणही</a:t>
            </a:r>
            <a:r>
              <a:rPr lang="en-IN" sz="2400" dirty="0" smtClean="0"/>
              <a:t> </a:t>
            </a:r>
            <a:r>
              <a:rPr lang="en-IN" sz="2400" dirty="0" err="1" smtClean="0"/>
              <a:t>संबंधित</a:t>
            </a:r>
            <a:r>
              <a:rPr lang="en-IN" sz="2400" dirty="0" smtClean="0"/>
              <a:t> </a:t>
            </a:r>
            <a:r>
              <a:rPr lang="en-IN" sz="2400" dirty="0" err="1" smtClean="0"/>
              <a:t>विद्युत</a:t>
            </a:r>
            <a:r>
              <a:rPr lang="en-IN" sz="2400" dirty="0" smtClean="0"/>
              <a:t> </a:t>
            </a:r>
            <a:r>
              <a:rPr lang="en-IN" sz="2400" dirty="0" err="1" smtClean="0"/>
              <a:t>साधनाला</a:t>
            </a:r>
            <a:r>
              <a:rPr lang="en-IN" sz="2400" dirty="0" smtClean="0"/>
              <a:t> </a:t>
            </a:r>
            <a:r>
              <a:rPr lang="en-IN" sz="2400" dirty="0" err="1" smtClean="0"/>
              <a:t>हात</a:t>
            </a:r>
            <a:r>
              <a:rPr lang="en-IN" sz="2400" dirty="0" smtClean="0"/>
              <a:t> </a:t>
            </a:r>
            <a:r>
              <a:rPr lang="en-IN" sz="2400" dirty="0" err="1" smtClean="0"/>
              <a:t>लावून</a:t>
            </a:r>
            <a:r>
              <a:rPr lang="en-IN" sz="2400" dirty="0" smtClean="0"/>
              <a:t> </a:t>
            </a:r>
            <a:r>
              <a:rPr lang="en-IN" sz="2400" dirty="0" err="1" smtClean="0"/>
              <a:t>पाहू</a:t>
            </a:r>
            <a:r>
              <a:rPr lang="en-IN" sz="2400" dirty="0" smtClean="0"/>
              <a:t> </a:t>
            </a:r>
            <a:r>
              <a:rPr lang="en-IN" sz="2400" dirty="0" err="1" smtClean="0"/>
              <a:t>नये</a:t>
            </a:r>
            <a:r>
              <a:rPr lang="en-IN" sz="2400" dirty="0" smtClean="0"/>
              <a:t>. </a:t>
            </a:r>
            <a:r>
              <a:rPr lang="en-IN" sz="2400" dirty="0" err="1" smtClean="0"/>
              <a:t>त्यासाठी</a:t>
            </a:r>
            <a:r>
              <a:rPr lang="en-IN" sz="2400" dirty="0" smtClean="0"/>
              <a:t> </a:t>
            </a:r>
            <a:r>
              <a:rPr lang="en-IN" sz="2400" dirty="0" err="1" smtClean="0"/>
              <a:t>टेस्टरचा</a:t>
            </a:r>
            <a:r>
              <a:rPr lang="en-IN" sz="2400" dirty="0" smtClean="0"/>
              <a:t> </a:t>
            </a:r>
            <a:r>
              <a:rPr lang="en-IN" sz="2400" dirty="0" err="1" smtClean="0"/>
              <a:t>वापर</a:t>
            </a:r>
            <a:r>
              <a:rPr lang="en-IN" sz="2400" dirty="0" smtClean="0"/>
              <a:t> </a:t>
            </a:r>
            <a:r>
              <a:rPr lang="en-IN" sz="2400" dirty="0" err="1" smtClean="0"/>
              <a:t>करावा</a:t>
            </a:r>
            <a:r>
              <a:rPr lang="en-IN" sz="2400" dirty="0" smtClean="0"/>
              <a:t>. </a:t>
            </a:r>
            <a:r>
              <a:rPr lang="en-IN" sz="2400" dirty="0" err="1" smtClean="0"/>
              <a:t>टेस्टर</a:t>
            </a:r>
            <a:r>
              <a:rPr lang="en-IN" sz="2400" dirty="0" smtClean="0"/>
              <a:t> </a:t>
            </a:r>
            <a:r>
              <a:rPr lang="en-IN" sz="2400" dirty="0" err="1" smtClean="0"/>
              <a:t>स्वस्त</a:t>
            </a:r>
            <a:r>
              <a:rPr lang="en-IN" sz="2400" dirty="0" smtClean="0"/>
              <a:t> </a:t>
            </a:r>
            <a:r>
              <a:rPr lang="en-IN" sz="2400" dirty="0" err="1" smtClean="0"/>
              <a:t>असून</a:t>
            </a:r>
            <a:r>
              <a:rPr lang="en-IN" sz="2400" dirty="0" smtClean="0"/>
              <a:t> </a:t>
            </a:r>
            <a:r>
              <a:rPr lang="en-IN" sz="2400" dirty="0" err="1" smtClean="0"/>
              <a:t>जवळपासच्या</a:t>
            </a:r>
            <a:r>
              <a:rPr lang="en-IN" sz="2400" dirty="0" smtClean="0"/>
              <a:t> </a:t>
            </a:r>
            <a:r>
              <a:rPr lang="en-IN" sz="2400" dirty="0" err="1" smtClean="0"/>
              <a:t>इलेक्ट्रिकल</a:t>
            </a:r>
            <a:r>
              <a:rPr lang="en-IN" sz="2400" dirty="0" smtClean="0"/>
              <a:t> </a:t>
            </a:r>
            <a:r>
              <a:rPr lang="en-IN" sz="2400" dirty="0" err="1" smtClean="0"/>
              <a:t>दुकानात</a:t>
            </a:r>
            <a:r>
              <a:rPr lang="en-IN" sz="2400" dirty="0" smtClean="0"/>
              <a:t> </a:t>
            </a:r>
            <a:r>
              <a:rPr lang="en-IN" sz="2400" dirty="0" err="1" smtClean="0"/>
              <a:t>सहज</a:t>
            </a:r>
            <a:r>
              <a:rPr lang="en-IN" sz="2400" dirty="0" smtClean="0"/>
              <a:t> </a:t>
            </a:r>
            <a:r>
              <a:rPr lang="en-IN" sz="2400" dirty="0" err="1" smtClean="0"/>
              <a:t>उपलब्ध</a:t>
            </a:r>
            <a:r>
              <a:rPr lang="mr-IN" sz="2400" dirty="0" smtClean="0"/>
              <a:t> होवू शकतो</a:t>
            </a:r>
            <a:endParaRPr lang="en-IN" sz="2400" dirty="0" smtClean="0"/>
          </a:p>
          <a:p>
            <a:r>
              <a:rPr lang="en-IN" sz="2400" dirty="0" smtClean="0"/>
              <a:t> </a:t>
            </a:r>
            <a:endParaRPr lang="mr-I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विद्युत</a:t>
            </a:r>
            <a:r>
              <a:rPr lang="en-IN" dirty="0" smtClean="0"/>
              <a:t> </a:t>
            </a:r>
            <a:r>
              <a:rPr lang="en-IN" dirty="0" err="1" smtClean="0"/>
              <a:t>सुरक्षिततेबाबत</a:t>
            </a:r>
            <a:r>
              <a:rPr lang="en-IN" dirty="0" smtClean="0"/>
              <a:t> </a:t>
            </a:r>
            <a:r>
              <a:rPr lang="en-IN" dirty="0" err="1" smtClean="0"/>
              <a:t>काय</a:t>
            </a:r>
            <a:r>
              <a:rPr lang="en-IN" dirty="0" smtClean="0"/>
              <a:t> </a:t>
            </a:r>
            <a:r>
              <a:rPr lang="en-IN" dirty="0" err="1" smtClean="0"/>
              <a:t>काळजी</a:t>
            </a:r>
            <a:r>
              <a:rPr lang="en-IN" dirty="0" smtClean="0"/>
              <a:t> </a:t>
            </a:r>
            <a:r>
              <a:rPr lang="en-IN" dirty="0" err="1" smtClean="0"/>
              <a:t>घ्यावी</a:t>
            </a:r>
            <a:r>
              <a:rPr lang="en-IN" dirty="0" smtClean="0"/>
              <a:t>?</a:t>
            </a:r>
            <a:endParaRPr lang="en-IN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81000" y="1676400"/>
            <a:ext cx="8763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2400" u="sng" dirty="0" smtClean="0"/>
              <a:t> </a:t>
            </a:r>
            <a:r>
              <a:rPr lang="en-IN" sz="2400" b="1" u="sng" dirty="0" err="1" smtClean="0"/>
              <a:t>विद्युत</a:t>
            </a:r>
            <a:r>
              <a:rPr lang="en-IN" sz="2400" b="1" u="sng" dirty="0" smtClean="0"/>
              <a:t> </a:t>
            </a:r>
            <a:r>
              <a:rPr lang="en-IN" sz="2400" b="1" u="sng" dirty="0" err="1" smtClean="0"/>
              <a:t>सुरक्षिततेबाबत</a:t>
            </a:r>
            <a:r>
              <a:rPr lang="en-IN" sz="2400" b="1" u="sng" dirty="0" smtClean="0"/>
              <a:t> </a:t>
            </a:r>
            <a:r>
              <a:rPr lang="en-IN" sz="2400" b="1" u="sng" dirty="0" err="1" smtClean="0"/>
              <a:t>काय</a:t>
            </a:r>
            <a:r>
              <a:rPr lang="en-IN" sz="2400" b="1" u="sng" dirty="0" smtClean="0"/>
              <a:t> </a:t>
            </a:r>
            <a:r>
              <a:rPr lang="en-IN" sz="2400" b="1" u="sng" dirty="0" err="1" smtClean="0"/>
              <a:t>काळजी</a:t>
            </a:r>
            <a:r>
              <a:rPr lang="en-IN" sz="2400" b="1" u="sng" dirty="0" smtClean="0"/>
              <a:t> </a:t>
            </a:r>
            <a:r>
              <a:rPr lang="en-IN" sz="2400" b="1" u="sng" dirty="0" err="1" smtClean="0"/>
              <a:t>घ्यावी</a:t>
            </a:r>
            <a:r>
              <a:rPr lang="en-IN" sz="2400" b="1" u="sng" dirty="0" smtClean="0"/>
              <a:t>?</a:t>
            </a:r>
            <a:endParaRPr lang="mr-IN" sz="2400" b="1" u="sng" dirty="0" smtClean="0"/>
          </a:p>
          <a:p>
            <a:endParaRPr lang="en-IN" sz="2400" dirty="0" smtClean="0"/>
          </a:p>
          <a:p>
            <a:r>
              <a:rPr lang="en-IN" sz="2400" dirty="0" smtClean="0"/>
              <a:t> 1. </a:t>
            </a:r>
            <a:r>
              <a:rPr lang="en-IN" sz="2400" dirty="0" err="1" smtClean="0"/>
              <a:t>विजेचे</a:t>
            </a:r>
            <a:r>
              <a:rPr lang="en-IN" sz="2400" dirty="0" smtClean="0"/>
              <a:t> </a:t>
            </a:r>
            <a:r>
              <a:rPr lang="en-IN" sz="2400" dirty="0" err="1" smtClean="0"/>
              <a:t>काम</a:t>
            </a:r>
            <a:r>
              <a:rPr lang="en-IN" sz="2400" dirty="0" smtClean="0"/>
              <a:t> </a:t>
            </a:r>
            <a:r>
              <a:rPr lang="en-IN" sz="2400" dirty="0" err="1" smtClean="0"/>
              <a:t>करताना</a:t>
            </a:r>
            <a:r>
              <a:rPr lang="en-IN" sz="2400" dirty="0" smtClean="0"/>
              <a:t> </a:t>
            </a:r>
            <a:r>
              <a:rPr lang="en-IN" sz="2400" dirty="0" err="1" smtClean="0"/>
              <a:t>हातात</a:t>
            </a:r>
            <a:r>
              <a:rPr lang="en-IN" sz="2400" dirty="0" smtClean="0"/>
              <a:t> </a:t>
            </a:r>
            <a:r>
              <a:rPr lang="en-IN" sz="2400" dirty="0" err="1" smtClean="0"/>
              <a:t>रबरी</a:t>
            </a:r>
            <a:r>
              <a:rPr lang="en-IN" sz="2400" dirty="0" smtClean="0"/>
              <a:t> </a:t>
            </a:r>
            <a:r>
              <a:rPr lang="en-IN" sz="2400" dirty="0" err="1" smtClean="0"/>
              <a:t>मोजे</a:t>
            </a:r>
            <a:r>
              <a:rPr lang="en-IN" sz="2400" dirty="0" smtClean="0"/>
              <a:t> व </a:t>
            </a:r>
            <a:r>
              <a:rPr lang="en-IN" sz="2400" dirty="0" err="1" smtClean="0"/>
              <a:t>पायात</a:t>
            </a:r>
            <a:r>
              <a:rPr lang="en-IN" sz="2400" dirty="0" smtClean="0"/>
              <a:t> </a:t>
            </a:r>
            <a:r>
              <a:rPr lang="en-IN" sz="2400" dirty="0" err="1" smtClean="0"/>
              <a:t>रबरी</a:t>
            </a:r>
            <a:r>
              <a:rPr lang="en-IN" sz="2400" dirty="0" smtClean="0"/>
              <a:t> </a:t>
            </a:r>
            <a:r>
              <a:rPr lang="en-IN" sz="2400" dirty="0" err="1" smtClean="0"/>
              <a:t>बूट</a:t>
            </a:r>
            <a:r>
              <a:rPr lang="en-IN" sz="2400" dirty="0" smtClean="0"/>
              <a:t> </a:t>
            </a:r>
            <a:r>
              <a:rPr lang="en-IN" sz="2400" dirty="0" err="1" smtClean="0"/>
              <a:t>वापरावेत</a:t>
            </a:r>
            <a:r>
              <a:rPr lang="en-IN" sz="2400" dirty="0" smtClean="0"/>
              <a:t>.</a:t>
            </a:r>
            <a:endParaRPr lang="mr-IN" sz="2400" dirty="0" smtClean="0"/>
          </a:p>
          <a:p>
            <a:endParaRPr lang="en-IN" sz="2400" dirty="0" smtClean="0"/>
          </a:p>
          <a:p>
            <a:r>
              <a:rPr lang="en-IN" sz="2400" dirty="0" smtClean="0"/>
              <a:t>2. </a:t>
            </a:r>
            <a:r>
              <a:rPr lang="en-IN" sz="2400" dirty="0" err="1" smtClean="0"/>
              <a:t>विजेचे</a:t>
            </a:r>
            <a:r>
              <a:rPr lang="en-IN" sz="2400" dirty="0" smtClean="0"/>
              <a:t> </a:t>
            </a:r>
            <a:r>
              <a:rPr lang="en-IN" sz="2400" dirty="0" err="1" smtClean="0"/>
              <a:t>काम</a:t>
            </a:r>
            <a:r>
              <a:rPr lang="en-IN" sz="2400" dirty="0" smtClean="0"/>
              <a:t> </a:t>
            </a:r>
            <a:r>
              <a:rPr lang="en-IN" sz="2400" dirty="0" err="1" smtClean="0"/>
              <a:t>सुरू</a:t>
            </a:r>
            <a:r>
              <a:rPr lang="en-IN" sz="2400" dirty="0" smtClean="0"/>
              <a:t> </a:t>
            </a:r>
            <a:r>
              <a:rPr lang="en-IN" sz="2400" dirty="0" err="1" smtClean="0"/>
              <a:t>करण्यापूर्वी</a:t>
            </a:r>
            <a:r>
              <a:rPr lang="en-IN" sz="2400" dirty="0" smtClean="0"/>
              <a:t> </a:t>
            </a:r>
            <a:r>
              <a:rPr lang="en-IN" sz="2400" dirty="0" err="1" smtClean="0"/>
              <a:t>घरातील</a:t>
            </a:r>
            <a:r>
              <a:rPr lang="en-IN" sz="2400" dirty="0" smtClean="0"/>
              <a:t> </a:t>
            </a:r>
            <a:r>
              <a:rPr lang="en-IN" sz="2400" dirty="0" err="1" smtClean="0"/>
              <a:t>मुख्य</a:t>
            </a:r>
            <a:r>
              <a:rPr lang="en-IN" sz="2400" dirty="0" smtClean="0"/>
              <a:t> </a:t>
            </a:r>
            <a:r>
              <a:rPr lang="en-IN" sz="2400" dirty="0" err="1" smtClean="0"/>
              <a:t>स्वीच</a:t>
            </a:r>
            <a:r>
              <a:rPr lang="en-IN" sz="2400" dirty="0" smtClean="0"/>
              <a:t> </a:t>
            </a:r>
            <a:r>
              <a:rPr lang="en-IN" sz="2400" dirty="0" err="1" smtClean="0"/>
              <a:t>बंद</a:t>
            </a:r>
            <a:r>
              <a:rPr lang="en-IN" sz="2400" dirty="0" smtClean="0"/>
              <a:t> </a:t>
            </a:r>
            <a:r>
              <a:rPr lang="en-IN" sz="2400" dirty="0" err="1" smtClean="0"/>
              <a:t>करावा</a:t>
            </a:r>
            <a:r>
              <a:rPr lang="en-IN" sz="2400" dirty="0" smtClean="0"/>
              <a:t>.</a:t>
            </a:r>
            <a:endParaRPr lang="mr-IN" sz="2400" dirty="0" smtClean="0"/>
          </a:p>
          <a:p>
            <a:endParaRPr lang="en-IN" sz="2400" dirty="0" smtClean="0"/>
          </a:p>
          <a:p>
            <a:r>
              <a:rPr lang="en-IN" sz="2400" dirty="0" smtClean="0"/>
              <a:t>3. </a:t>
            </a:r>
            <a:r>
              <a:rPr lang="en-IN" sz="2400" dirty="0" err="1" smtClean="0"/>
              <a:t>अर्थिंगची</a:t>
            </a:r>
            <a:r>
              <a:rPr lang="en-IN" sz="2400" dirty="0" smtClean="0"/>
              <a:t> </a:t>
            </a:r>
            <a:r>
              <a:rPr lang="en-IN" sz="2400" dirty="0" err="1" smtClean="0"/>
              <a:t>वारंवार</a:t>
            </a:r>
            <a:r>
              <a:rPr lang="en-IN" sz="2400" dirty="0" smtClean="0"/>
              <a:t> </a:t>
            </a:r>
            <a:r>
              <a:rPr lang="en-IN" sz="2400" dirty="0" err="1" smtClean="0"/>
              <a:t>तपासणी</a:t>
            </a:r>
            <a:r>
              <a:rPr lang="en-IN" sz="2400" dirty="0" smtClean="0"/>
              <a:t> </a:t>
            </a:r>
            <a:r>
              <a:rPr lang="en-IN" sz="2400" dirty="0" err="1" smtClean="0"/>
              <a:t>करावी</a:t>
            </a:r>
            <a:r>
              <a:rPr lang="en-IN" sz="2400" dirty="0" smtClean="0"/>
              <a:t>.</a:t>
            </a:r>
            <a:endParaRPr lang="mr-IN" sz="2400" dirty="0" smtClean="0"/>
          </a:p>
          <a:p>
            <a:endParaRPr lang="en-IN" sz="2400" dirty="0" smtClean="0"/>
          </a:p>
          <a:p>
            <a:r>
              <a:rPr lang="en-IN" sz="2400" dirty="0" smtClean="0"/>
              <a:t>4. </a:t>
            </a:r>
            <a:r>
              <a:rPr lang="en-IN" sz="2400" dirty="0" err="1" smtClean="0"/>
              <a:t>वायरिंगमधील</a:t>
            </a:r>
            <a:r>
              <a:rPr lang="en-IN" sz="2400" dirty="0" smtClean="0"/>
              <a:t> </a:t>
            </a:r>
            <a:r>
              <a:rPr lang="en-IN" sz="2400" dirty="0" err="1" smtClean="0"/>
              <a:t>जिवंत</a:t>
            </a:r>
            <a:r>
              <a:rPr lang="en-IN" sz="2400" dirty="0" smtClean="0"/>
              <a:t> </a:t>
            </a:r>
            <a:r>
              <a:rPr lang="en-IN" sz="2400" dirty="0" err="1" smtClean="0"/>
              <a:t>तार</a:t>
            </a:r>
            <a:r>
              <a:rPr lang="en-IN" sz="2400" dirty="0" smtClean="0"/>
              <a:t> </a:t>
            </a:r>
            <a:r>
              <a:rPr lang="en-IN" sz="2400" dirty="0" err="1" smtClean="0"/>
              <a:t>उघडी</a:t>
            </a:r>
            <a:r>
              <a:rPr lang="en-IN" sz="2400" dirty="0" smtClean="0"/>
              <a:t> </a:t>
            </a:r>
            <a:r>
              <a:rPr lang="en-IN" sz="2400" dirty="0" err="1" smtClean="0"/>
              <a:t>राहणार</a:t>
            </a:r>
            <a:r>
              <a:rPr lang="en-IN" sz="2400" dirty="0" smtClean="0"/>
              <a:t> </a:t>
            </a:r>
            <a:r>
              <a:rPr lang="en-IN" sz="2400" dirty="0" err="1" smtClean="0"/>
              <a:t>नाही</a:t>
            </a:r>
            <a:r>
              <a:rPr lang="en-IN" sz="2400" dirty="0" smtClean="0"/>
              <a:t> </a:t>
            </a:r>
            <a:r>
              <a:rPr lang="en-IN" sz="2400" dirty="0" err="1" smtClean="0"/>
              <a:t>याची</a:t>
            </a:r>
            <a:r>
              <a:rPr lang="en-IN" sz="2400" dirty="0" smtClean="0"/>
              <a:t> </a:t>
            </a:r>
            <a:r>
              <a:rPr lang="en-IN" sz="2400" dirty="0" err="1" smtClean="0"/>
              <a:t>काळजी</a:t>
            </a:r>
            <a:r>
              <a:rPr lang="en-IN" sz="2400" dirty="0" smtClean="0"/>
              <a:t> </a:t>
            </a:r>
            <a:r>
              <a:rPr lang="en-IN" sz="2400" dirty="0" err="1" smtClean="0"/>
              <a:t>घ्यावी</a:t>
            </a:r>
            <a:r>
              <a:rPr lang="en-IN" sz="2400" dirty="0" smtClean="0"/>
              <a:t>. </a:t>
            </a:r>
            <a:r>
              <a:rPr lang="en-IN" sz="2400" dirty="0" err="1" smtClean="0"/>
              <a:t>जोडाच्या</a:t>
            </a:r>
            <a:r>
              <a:rPr lang="en-IN" sz="2400" dirty="0" smtClean="0"/>
              <a:t> </a:t>
            </a:r>
            <a:r>
              <a:rPr lang="en-IN" sz="2400" dirty="0" err="1" smtClean="0"/>
              <a:t>ठिकाणी</a:t>
            </a:r>
            <a:r>
              <a:rPr lang="en-IN" sz="2400" dirty="0" smtClean="0"/>
              <a:t> </a:t>
            </a:r>
            <a:r>
              <a:rPr lang="en-IN" sz="2400" dirty="0" err="1" smtClean="0"/>
              <a:t>आठवणीने</a:t>
            </a:r>
            <a:r>
              <a:rPr lang="en-IN" sz="2400" dirty="0" smtClean="0"/>
              <a:t> </a:t>
            </a:r>
            <a:r>
              <a:rPr lang="en-IN" sz="2400" dirty="0" err="1" smtClean="0"/>
              <a:t>इन्सुलेशन</a:t>
            </a:r>
            <a:r>
              <a:rPr lang="en-IN" sz="2400" dirty="0" smtClean="0"/>
              <a:t> </a:t>
            </a:r>
            <a:r>
              <a:rPr lang="en-IN" sz="2400" dirty="0" err="1" smtClean="0"/>
              <a:t>टेप</a:t>
            </a:r>
            <a:r>
              <a:rPr lang="en-IN" sz="2400" dirty="0" smtClean="0"/>
              <a:t> </a:t>
            </a:r>
            <a:r>
              <a:rPr lang="en-IN" sz="2400" dirty="0" err="1" smtClean="0"/>
              <a:t>लावावा</a:t>
            </a:r>
            <a:r>
              <a:rPr lang="en-IN" sz="2400" dirty="0" smtClean="0"/>
              <a:t>.</a:t>
            </a:r>
            <a:endParaRPr lang="en-I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विद्युत</a:t>
            </a:r>
            <a:r>
              <a:rPr lang="en-IN" dirty="0" smtClean="0"/>
              <a:t> </a:t>
            </a:r>
            <a:r>
              <a:rPr lang="en-IN" dirty="0" err="1" smtClean="0"/>
              <a:t>सुरक्षिततेबाबत</a:t>
            </a:r>
            <a:r>
              <a:rPr lang="en-IN" dirty="0" smtClean="0"/>
              <a:t> </a:t>
            </a:r>
            <a:r>
              <a:rPr lang="en-IN" dirty="0" err="1" smtClean="0"/>
              <a:t>काय</a:t>
            </a:r>
            <a:r>
              <a:rPr lang="en-IN" dirty="0" smtClean="0"/>
              <a:t> </a:t>
            </a:r>
            <a:r>
              <a:rPr lang="en-IN" dirty="0" err="1" smtClean="0"/>
              <a:t>काळजी</a:t>
            </a:r>
            <a:r>
              <a:rPr lang="en-IN" dirty="0" smtClean="0"/>
              <a:t> </a:t>
            </a:r>
            <a:r>
              <a:rPr lang="en-IN" dirty="0" err="1" smtClean="0"/>
              <a:t>घ्यावी</a:t>
            </a:r>
            <a:r>
              <a:rPr lang="en-IN" dirty="0" smtClean="0"/>
              <a:t>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115760" cy="4246984"/>
          </a:xfrm>
        </p:spPr>
        <p:txBody>
          <a:bodyPr>
            <a:normAutofit fontScale="62500" lnSpcReduction="20000"/>
          </a:bodyPr>
          <a:lstStyle/>
          <a:p>
            <a:pPr marL="0">
              <a:buNone/>
            </a:pPr>
            <a:r>
              <a:rPr lang="mr-IN" sz="4500" dirty="0" smtClean="0">
                <a:solidFill>
                  <a:schemeClr val="tx1"/>
                </a:solidFill>
              </a:rPr>
              <a:t>5. </a:t>
            </a:r>
            <a:r>
              <a:rPr lang="en-IN" sz="4400" dirty="0" err="1" smtClean="0">
                <a:solidFill>
                  <a:schemeClr val="tx1"/>
                </a:solidFill>
              </a:rPr>
              <a:t>योग्य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त्या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रेटिंगचे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फ्यूज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वापरावे</a:t>
            </a:r>
            <a:r>
              <a:rPr lang="en-IN" sz="4400" dirty="0" smtClean="0">
                <a:solidFill>
                  <a:schemeClr val="tx1"/>
                </a:solidFill>
              </a:rPr>
              <a:t>.</a:t>
            </a:r>
            <a:endParaRPr lang="mr-IN" sz="4400" dirty="0" smtClean="0">
              <a:solidFill>
                <a:schemeClr val="tx1"/>
              </a:solidFill>
            </a:endParaRPr>
          </a:p>
          <a:p>
            <a:pPr marL="0">
              <a:buNone/>
            </a:pPr>
            <a:endParaRPr lang="en-IN" sz="4400" dirty="0" smtClean="0">
              <a:solidFill>
                <a:schemeClr val="tx1"/>
              </a:solidFill>
            </a:endParaRPr>
          </a:p>
          <a:p>
            <a:pPr marL="0">
              <a:buNone/>
            </a:pPr>
            <a:r>
              <a:rPr lang="en-IN" sz="4400" dirty="0" smtClean="0">
                <a:solidFill>
                  <a:schemeClr val="tx1"/>
                </a:solidFill>
              </a:rPr>
              <a:t>6. </a:t>
            </a:r>
            <a:r>
              <a:rPr lang="en-IN" sz="4400" dirty="0" err="1" smtClean="0">
                <a:solidFill>
                  <a:schemeClr val="tx1"/>
                </a:solidFill>
              </a:rPr>
              <a:t>सॉकेटमधून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प्लग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काढताना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वायर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खेचू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नये</a:t>
            </a:r>
            <a:r>
              <a:rPr lang="en-IN" sz="4400" dirty="0" smtClean="0">
                <a:solidFill>
                  <a:schemeClr val="tx1"/>
                </a:solidFill>
              </a:rPr>
              <a:t>. </a:t>
            </a:r>
            <a:r>
              <a:rPr lang="en-IN" sz="4400" dirty="0" err="1" smtClean="0">
                <a:solidFill>
                  <a:schemeClr val="tx1"/>
                </a:solidFill>
              </a:rPr>
              <a:t>प्रथम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स्वीच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बंद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करा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आणि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नंतरच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प्लग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हाताने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बाहेर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ओढावा</a:t>
            </a:r>
            <a:r>
              <a:rPr lang="en-IN" sz="4400" dirty="0" smtClean="0">
                <a:solidFill>
                  <a:schemeClr val="tx1"/>
                </a:solidFill>
              </a:rPr>
              <a:t>.</a:t>
            </a:r>
            <a:endParaRPr lang="mr-IN" sz="4400" dirty="0" smtClean="0">
              <a:solidFill>
                <a:schemeClr val="tx1"/>
              </a:solidFill>
            </a:endParaRPr>
          </a:p>
          <a:p>
            <a:pPr marL="0">
              <a:buNone/>
            </a:pPr>
            <a:endParaRPr lang="en-IN" sz="4400" dirty="0" smtClean="0">
              <a:solidFill>
                <a:schemeClr val="tx1"/>
              </a:solidFill>
            </a:endParaRPr>
          </a:p>
          <a:p>
            <a:pPr marL="0">
              <a:buNone/>
            </a:pPr>
            <a:r>
              <a:rPr lang="en-IN" sz="4400" dirty="0" smtClean="0">
                <a:solidFill>
                  <a:schemeClr val="tx1"/>
                </a:solidFill>
              </a:rPr>
              <a:t>7. </a:t>
            </a:r>
            <a:r>
              <a:rPr lang="en-IN" sz="4400" dirty="0" err="1" smtClean="0">
                <a:solidFill>
                  <a:schemeClr val="tx1"/>
                </a:solidFill>
              </a:rPr>
              <a:t>नेहमी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लक्षात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ठेवा</a:t>
            </a:r>
            <a:r>
              <a:rPr lang="en-IN" sz="4400" dirty="0" smtClean="0">
                <a:solidFill>
                  <a:schemeClr val="tx1"/>
                </a:solidFill>
              </a:rPr>
              <a:t>- </a:t>
            </a:r>
            <a:r>
              <a:rPr lang="en-IN" sz="4400" dirty="0" err="1" smtClean="0">
                <a:solidFill>
                  <a:schemeClr val="tx1"/>
                </a:solidFill>
              </a:rPr>
              <a:t>दुर्लक्ष</a:t>
            </a:r>
            <a:r>
              <a:rPr lang="en-IN" sz="4400" dirty="0" smtClean="0">
                <a:solidFill>
                  <a:schemeClr val="tx1"/>
                </a:solidFill>
              </a:rPr>
              <a:t>, </a:t>
            </a:r>
            <a:r>
              <a:rPr lang="en-IN" sz="4400" dirty="0" err="1" smtClean="0">
                <a:solidFill>
                  <a:schemeClr val="tx1"/>
                </a:solidFill>
              </a:rPr>
              <a:t>धूम्रपान</a:t>
            </a:r>
            <a:r>
              <a:rPr lang="en-IN" sz="4400" dirty="0" smtClean="0">
                <a:solidFill>
                  <a:schemeClr val="tx1"/>
                </a:solidFill>
              </a:rPr>
              <a:t>, </a:t>
            </a:r>
            <a:r>
              <a:rPr lang="en-IN" sz="4400" dirty="0" err="1" smtClean="0">
                <a:solidFill>
                  <a:schemeClr val="tx1"/>
                </a:solidFill>
              </a:rPr>
              <a:t>खराब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वायरिंग</a:t>
            </a:r>
            <a:r>
              <a:rPr lang="en-IN" sz="4400" dirty="0" smtClean="0">
                <a:solidFill>
                  <a:schemeClr val="tx1"/>
                </a:solidFill>
              </a:rPr>
              <a:t>, </a:t>
            </a:r>
            <a:r>
              <a:rPr lang="en-IN" sz="4400" dirty="0" err="1" smtClean="0">
                <a:solidFill>
                  <a:schemeClr val="tx1"/>
                </a:solidFill>
              </a:rPr>
              <a:t>हलक्या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दर्जाची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विद्युत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उपकरणे</a:t>
            </a:r>
            <a:r>
              <a:rPr lang="en-IN" sz="4400" dirty="0" smtClean="0">
                <a:solidFill>
                  <a:schemeClr val="tx1"/>
                </a:solidFill>
              </a:rPr>
              <a:t>, </a:t>
            </a:r>
            <a:r>
              <a:rPr lang="en-IN" sz="4400" dirty="0" err="1" smtClean="0">
                <a:solidFill>
                  <a:schemeClr val="tx1"/>
                </a:solidFill>
              </a:rPr>
              <a:t>ज्वालाग्राही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पदार्थांची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वीज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तारांजवळची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चुकीची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मांडणी</a:t>
            </a:r>
            <a:r>
              <a:rPr lang="en-IN" sz="4400" dirty="0" smtClean="0">
                <a:solidFill>
                  <a:schemeClr val="tx1"/>
                </a:solidFill>
              </a:rPr>
              <a:t>, </a:t>
            </a:r>
            <a:r>
              <a:rPr lang="en-IN" sz="4400" dirty="0" err="1" smtClean="0">
                <a:solidFill>
                  <a:schemeClr val="tx1"/>
                </a:solidFill>
              </a:rPr>
              <a:t>ओव्हर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लोडिंग</a:t>
            </a:r>
            <a:r>
              <a:rPr lang="en-IN" sz="4400" dirty="0" smtClean="0">
                <a:solidFill>
                  <a:schemeClr val="tx1"/>
                </a:solidFill>
              </a:rPr>
              <a:t>, </a:t>
            </a:r>
            <a:r>
              <a:rPr lang="en-IN" sz="4400" dirty="0" err="1" smtClean="0">
                <a:solidFill>
                  <a:schemeClr val="tx1"/>
                </a:solidFill>
              </a:rPr>
              <a:t>शॉर्टसर्किट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आणि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विद्युत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उपकरणांचा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चुकीचा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वापर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याच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कारणांमुळे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विद्युत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परिपथात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आग</a:t>
            </a:r>
            <a:r>
              <a:rPr lang="en-IN" sz="4400" dirty="0" smtClean="0">
                <a:solidFill>
                  <a:schemeClr val="tx1"/>
                </a:solidFill>
              </a:rPr>
              <a:t> </a:t>
            </a:r>
            <a:r>
              <a:rPr lang="en-IN" sz="4400" dirty="0" err="1" smtClean="0">
                <a:solidFill>
                  <a:schemeClr val="tx1"/>
                </a:solidFill>
              </a:rPr>
              <a:t>लागते</a:t>
            </a:r>
            <a:r>
              <a:rPr lang="en-IN" sz="4400" dirty="0" smtClean="0">
                <a:solidFill>
                  <a:schemeClr val="tx1"/>
                </a:solidFill>
              </a:rPr>
              <a:t>.</a:t>
            </a:r>
            <a:endParaRPr lang="mr-IN" sz="4400" dirty="0" smtClean="0">
              <a:solidFill>
                <a:schemeClr val="tx1"/>
              </a:solidFill>
            </a:endParaRPr>
          </a:p>
          <a:p>
            <a:pPr marL="0">
              <a:buNone/>
            </a:pPr>
            <a:endParaRPr lang="en-IN" sz="4400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आपत्कालीन प्रतिसाद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mr-IN" sz="2400" dirty="0" smtClean="0">
                <a:solidFill>
                  <a:schemeClr val="tx1"/>
                </a:solidFill>
              </a:rPr>
              <a:t>आपत्कालीन प्रतिसाद – आणीबाणीच्या प्रसंगी:</a:t>
            </a:r>
          </a:p>
          <a:p>
            <a:pPr marL="0">
              <a:buNone/>
            </a:pPr>
            <a:r>
              <a:rPr lang="mr-IN" sz="2000" dirty="0" smtClean="0"/>
              <a:t/>
            </a:r>
            <a:br>
              <a:rPr lang="mr-IN" sz="2000" dirty="0" smtClean="0"/>
            </a:br>
            <a:r>
              <a:rPr lang="mr-IN" sz="2400" dirty="0" smtClean="0">
                <a:solidFill>
                  <a:schemeClr val="tx1"/>
                </a:solidFill>
              </a:rPr>
              <a:t>जर विजेच्या शॉर्ट सर्किटमुळे आग लागली, तर कृपया पाणी वापरू नका. ताबडतोब मेन्स स्विच बंद करा आणि कोणत्याही विद्युत जोडणीला स्पर्श करू नका, कारण ती अजूनही जिवंत असू शकते.</a:t>
            </a:r>
          </a:p>
          <a:p>
            <a:pPr marL="0"/>
            <a:r>
              <a:rPr lang="mr-IN" sz="2400" dirty="0" smtClean="0">
                <a:solidFill>
                  <a:schemeClr val="tx1"/>
                </a:solidFill>
              </a:rPr>
              <a:t>जर कोणालाही विजेचा झटका बसला, तर कृपया त्या व्यक्तीला वाचवण्यासाठी उघडया हातांनी स्पर्श करू नका. ताबडतोब पुरवठा बंद करा आणि सुटका करण्यासाठी लाकडाची काठी वापरा. ताबडतोब वैद्यकीय उपचारांची व्यवस्था करा.</a:t>
            </a:r>
          </a:p>
          <a:p>
            <a:pPr marL="0">
              <a:buNone/>
            </a:pPr>
            <a:r>
              <a:rPr lang="mr-IN" sz="2400" dirty="0" smtClean="0">
                <a:solidFill>
                  <a:schemeClr val="tx1"/>
                </a:solidFill>
              </a:rPr>
              <a:t/>
            </a:r>
            <a:br>
              <a:rPr lang="mr-IN" sz="2400" dirty="0" smtClean="0">
                <a:solidFill>
                  <a:schemeClr val="tx1"/>
                </a:solidFill>
              </a:rPr>
            </a:br>
            <a:endParaRPr lang="mr-IN" sz="2400" dirty="0" smtClean="0">
              <a:solidFill>
                <a:schemeClr val="tx1"/>
              </a:solidFill>
            </a:endParaRPr>
          </a:p>
          <a:p>
            <a:endParaRPr lang="en-I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1322</TotalTime>
  <Words>253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OER Ppt</vt:lpstr>
      <vt:lpstr>विद्युत सुरक्षितता</vt:lpstr>
      <vt:lpstr>उद्देश</vt:lpstr>
      <vt:lpstr>विद्युत संरक्षक साधने</vt:lpstr>
      <vt:lpstr>विद्युत सुरक्षिततेबाबत काय काळजी घ्यावी?</vt:lpstr>
      <vt:lpstr>विद्युत सुरक्षिततेबाबत काय काळजी घ्यावी?</vt:lpstr>
      <vt:lpstr>आपत्कालीन प्रतिसाद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Mandar</cp:lastModifiedBy>
  <cp:revision>174</cp:revision>
  <dcterms:created xsi:type="dcterms:W3CDTF">2014-01-14T17:55:13Z</dcterms:created>
  <dcterms:modified xsi:type="dcterms:W3CDTF">2014-11-18T09:08:26Z</dcterms:modified>
</cp:coreProperties>
</file>