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36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61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688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29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32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39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3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51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667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2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150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E902-F4F3-4A6B-AC05-013DB5F08ED7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F9E4-03AE-4C31-A2B7-DCBE31DFC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122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9932" y="2665154"/>
            <a:ext cx="7720885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saah" panose="020B0604020202020204" pitchFamily="34" charset="0"/>
                <a:ea typeface="+mj-ea"/>
                <a:cs typeface="Utsaah" panose="020B0604020202020204" pitchFamily="34" charset="0"/>
              </a:rPr>
              <a:t>स्वयंचलित आकाशकंदिल बनवणे</a:t>
            </a:r>
            <a:endParaRPr kumimoji="0" lang="en-IN" sz="11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6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7954" y="170936"/>
            <a:ext cx="1424108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IN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6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217" y="1210614"/>
            <a:ext cx="758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चित्रात दाखवल्याप्रमाणे इलेक्ट्रॉनिक्स पार्ट आकाशकांदीलाच्या वरच्या प्लेटवर लावून घ्यावे. </a:t>
            </a:r>
            <a:endParaRPr lang="en-IN" dirty="0"/>
          </a:p>
        </p:txBody>
      </p:sp>
      <p:pic>
        <p:nvPicPr>
          <p:cNvPr id="5122" name="Picture 2" descr="Assembling Laser Cut and Electronic 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52" y="1950210"/>
            <a:ext cx="6302061" cy="47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3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instructables.com/FOM/AI6J/JBGU8U4A/FOMAI6JJBGU8U4A.LARGE.jpg?auto=webp&amp;width=1024&amp;height=1024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10682" r="18969" b="12495"/>
          <a:stretch/>
        </p:blipFill>
        <p:spPr bwMode="auto">
          <a:xfrm>
            <a:off x="2073498" y="1725768"/>
            <a:ext cx="4778062" cy="42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0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7954" y="170936"/>
            <a:ext cx="1424108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IN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7</a:t>
            </a:r>
            <a:r>
              <a:rPr lang="en-IN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2592" y="1133340"/>
            <a:ext cx="426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आकाशकांदीलाला आपल्याला पाहिजे तसे सजवा. </a:t>
            </a:r>
            <a:endParaRPr lang="en-IN" dirty="0"/>
          </a:p>
        </p:txBody>
      </p:sp>
      <p:pic>
        <p:nvPicPr>
          <p:cNvPr id="7170" name="Picture 2" descr="https://cdn.instructables.com/FK7/TUDH/JBGU8U4G/FK7TUDHJBGU8U4G.LARGE.jpg?auto=webp&amp;width=1024&amp;height=1024&amp;fit=b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4425" r="15089" b="13811"/>
          <a:stretch/>
        </p:blipFill>
        <p:spPr bwMode="auto">
          <a:xfrm>
            <a:off x="4952026" y="2060620"/>
            <a:ext cx="3050214" cy="40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.instructables.com/F1T/QYK3/JBGU8U47/F1TQYK3JBGU8U47.LARGE.jpg?auto=webp&amp;width=1024&amp;height=1024&amp;fit=bou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4" y="2060620"/>
            <a:ext cx="3050214" cy="40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9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62" y="2665927"/>
            <a:ext cx="2029723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0" b="0" i="0" u="none" strike="noStrike" kern="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saah" panose="020B0604020202020204" pitchFamily="34" charset="0"/>
                <a:ea typeface="+mj-ea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धन्यवाद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2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6174" y="248701"/>
            <a:ext cx="182614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mr-IN" sz="4950" b="1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lang="mr-IN" sz="4050" b="1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utssah"/>
              </a:rPr>
              <a:t> </a:t>
            </a:r>
            <a:endParaRPr lang="en-IN" sz="4050" b="1" dirty="0">
              <a:ln w="9525">
                <a:solidFill>
                  <a:prstClr val="white"/>
                </a:solidFill>
                <a:prstDash val="solid"/>
              </a:ln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3" name="Picture 2" descr="Image result for 1k resist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4" y="1205789"/>
            <a:ext cx="1273952" cy="117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diode in 400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9" y="3450034"/>
            <a:ext cx="1202501" cy="114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transistor bc54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60" y="1435073"/>
            <a:ext cx="950119" cy="95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Relay 5v d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93" y="3348062"/>
            <a:ext cx="985838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ldr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93" y="1343269"/>
            <a:ext cx="1145999" cy="113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10k potentiometer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91" y="3840981"/>
            <a:ext cx="1081564" cy="93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Green screw connector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89" y="3602116"/>
            <a:ext cx="1199674" cy="1112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06633" y="2376092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dirty="0">
                <a:latin typeface="Utsaah" panose="020B0604020202020204" pitchFamily="34" charset="0"/>
                <a:cs typeface="Utsaah" panose="020B0604020202020204" pitchFamily="34" charset="0"/>
              </a:rPr>
              <a:t>रेसिस्टर</a:t>
            </a:r>
            <a:r>
              <a:rPr lang="en-IN" sz="2000" dirty="0">
                <a:latin typeface="Utsaah" panose="020B0604020202020204" pitchFamily="34" charset="0"/>
                <a:cs typeface="Utsaah" panose="020B0604020202020204" pitchFamily="34" charset="0"/>
              </a:rPr>
              <a:t> 1</a:t>
            </a:r>
            <a:r>
              <a:rPr lang="mr-IN" sz="2000" dirty="0">
                <a:latin typeface="Utsaah" panose="020B0604020202020204" pitchFamily="34" charset="0"/>
                <a:cs typeface="Utsaah" panose="020B0604020202020204" pitchFamily="34" charset="0"/>
              </a:rPr>
              <a:t>k </a:t>
            </a:r>
            <a:r>
              <a:rPr lang="el-GR" sz="2000" dirty="0">
                <a:cs typeface="Utsaah" panose="020B0604020202020204" pitchFamily="34" charset="0"/>
              </a:rPr>
              <a:t>Ω</a:t>
            </a:r>
            <a:endParaRPr lang="en-IN" sz="20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727" y="2424458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एल डी आर 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370950" y="2548732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en-IN" dirty="0"/>
              <a:t>BC  547 Transistor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8320" y="4502065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रिले </a:t>
            </a:r>
            <a:r>
              <a:rPr lang="en-IN" dirty="0"/>
              <a:t>5V</a:t>
            </a:r>
            <a:r>
              <a:rPr lang="mr-IN" dirty="0"/>
              <a:t> 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280190" y="486587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कनेक्टर 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759308" y="5065931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पोटेनशिमेटेर </a:t>
            </a:r>
            <a:r>
              <a:rPr lang="en-IN" dirty="0"/>
              <a:t>10</a:t>
            </a:r>
            <a:r>
              <a:rPr lang="mr-IN" dirty="0"/>
              <a:t>k</a:t>
            </a:r>
            <a:r>
              <a:rPr lang="el-GR" dirty="0"/>
              <a:t>Ω</a:t>
            </a:r>
            <a:r>
              <a:rPr lang="mr-IN" dirty="0"/>
              <a:t> 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51625" y="4977882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en-IN" dirty="0"/>
              <a:t>IN 4007 </a:t>
            </a:r>
            <a:r>
              <a:rPr lang="mr-IN" dirty="0"/>
              <a:t>डायोड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395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backup\Snehal\YR-2019-20\Project Kit\Automatic Diwali Lantern pc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6" y="1167509"/>
            <a:ext cx="23526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37" y="726084"/>
            <a:ext cx="2158041" cy="2158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2" y="3792917"/>
            <a:ext cx="2134101" cy="2134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89" y="3792917"/>
            <a:ext cx="2078773" cy="2078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6174" y="248701"/>
            <a:ext cx="182614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mr-IN" sz="4950" b="1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lang="mr-IN" sz="4050" b="1" dirty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utssah"/>
              </a:rPr>
              <a:t> </a:t>
            </a:r>
            <a:endParaRPr lang="en-IN" sz="4050" b="1" dirty="0">
              <a:ln w="9525">
                <a:solidFill>
                  <a:prstClr val="white"/>
                </a:solidFill>
                <a:prstDash val="solid"/>
              </a:ln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3552" y="298606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पी सी बी </a:t>
            </a:r>
            <a:endParaRPr lang="en-IN" sz="24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0166" y="2944910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v </a:t>
            </a:r>
            <a:r>
              <a:rPr lang="mr-IN" sz="2000" dirty="0">
                <a:latin typeface="Utsaah" panose="020B0604020202020204" pitchFamily="34" charset="0"/>
                <a:cs typeface="Utsaah" panose="020B0604020202020204" pitchFamily="34" charset="0"/>
              </a:rPr>
              <a:t>अडपटेर</a:t>
            </a:r>
            <a:r>
              <a:rPr lang="mr-IN" dirty="0" smtClean="0"/>
              <a:t>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455048" y="5884688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sz="2400" dirty="0"/>
              <a:t>वायर </a:t>
            </a:r>
            <a:endParaRPr lang="en-I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989" y="5927018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सोल्डरिंग गन आणि मेटल </a:t>
            </a:r>
            <a:endParaRPr lang="en-IN" dirty="0"/>
          </a:p>
        </p:txBody>
      </p:sp>
      <p:pic>
        <p:nvPicPr>
          <p:cNvPr id="2050" name="Picture 2" descr="Image result for led str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51" y="27213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91675" y="4739426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एल ई डी स्ट्रिप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766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2370" y="2301610"/>
            <a:ext cx="7099651" cy="3249184"/>
            <a:chOff x="1038637" y="1883105"/>
            <a:chExt cx="6247470" cy="25159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298357" y="2141838"/>
              <a:ext cx="8238" cy="1128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2154195" y="3270422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215979" y="3369275"/>
              <a:ext cx="18123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298357" y="3369275"/>
              <a:ext cx="0" cy="1029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298357" y="2141837"/>
              <a:ext cx="1392194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690551" y="2141837"/>
              <a:ext cx="0" cy="329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86428" y="2921374"/>
              <a:ext cx="12359" cy="4383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98787" y="4010948"/>
              <a:ext cx="4114" cy="388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1672" r="68352" b="28674"/>
            <a:stretch/>
          </p:blipFill>
          <p:spPr>
            <a:xfrm>
              <a:off x="3334265" y="2239926"/>
              <a:ext cx="638435" cy="83202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37747" t="37270" r="34685" b="37673"/>
            <a:stretch/>
          </p:blipFill>
          <p:spPr>
            <a:xfrm rot="5400000">
              <a:off x="3324964" y="3482743"/>
              <a:ext cx="657035" cy="3993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24595" b="34942"/>
            <a:stretch/>
          </p:blipFill>
          <p:spPr>
            <a:xfrm>
              <a:off x="4324863" y="3069935"/>
              <a:ext cx="644831" cy="280991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3698787" y="3210431"/>
              <a:ext cx="6260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69694" y="3210429"/>
              <a:ext cx="62607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4523" y="2819904"/>
              <a:ext cx="1042245" cy="78105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5472267" y="3207281"/>
              <a:ext cx="234781" cy="3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4" descr="Image result for diode symbol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9" t="24822" r="22737" b="45484"/>
            <a:stretch/>
          </p:blipFill>
          <p:spPr bwMode="auto">
            <a:xfrm rot="16200000">
              <a:off x="5771366" y="2183026"/>
              <a:ext cx="846978" cy="247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6194855" y="2596552"/>
              <a:ext cx="12359" cy="219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07214" y="3496083"/>
              <a:ext cx="0" cy="902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194855" y="1970636"/>
              <a:ext cx="6260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94855" y="2596552"/>
              <a:ext cx="6260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656768" y="2107318"/>
              <a:ext cx="629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 smtClean="0"/>
                <a:t>Relay</a:t>
              </a:r>
              <a:endParaRPr lang="en-IN" sz="16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98357" y="4399005"/>
              <a:ext cx="39088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38637" y="3069935"/>
              <a:ext cx="10086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IN" dirty="0"/>
                <a:t>5V Supply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65701" y="428120"/>
            <a:ext cx="3563796" cy="78483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PCB सर्किट डायग्राम </a:t>
            </a:r>
          </a:p>
        </p:txBody>
      </p:sp>
    </p:spTree>
    <p:extLst>
      <p:ext uri="{BB962C8B-B14F-4D97-AF65-F5344CB8AC3E}">
        <p14:creationId xmlns:p14="http://schemas.microsoft.com/office/powerpoint/2010/main" val="221929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33094" y="1620183"/>
            <a:ext cx="3834805" cy="5113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2144" y="1313222"/>
            <a:ext cx="521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सगळे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घ्यावे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.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चित्रात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सर्व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आहे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याप्रमाणे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घेणे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7535" y="232498"/>
            <a:ext cx="142410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IN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1 -</a:t>
            </a:r>
            <a:endParaRPr lang="en-IN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1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0" y="2036192"/>
            <a:ext cx="2749898" cy="2062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99" y="2036192"/>
            <a:ext cx="2749898" cy="2062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1223" y="1305875"/>
            <a:ext cx="595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एक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एक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करून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सगळे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साहित्य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लावून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घेणे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आणि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त्यांना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सोल्डरिंग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करणे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8398" y="102704"/>
            <a:ext cx="1539524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IN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2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-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682" y="4457853"/>
            <a:ext cx="2749898" cy="206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0" y="4457853"/>
            <a:ext cx="2749899" cy="20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6705" y="1466801"/>
            <a:ext cx="803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आता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एलडीआर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आणि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पोटेंशोमीटर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वायरला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लावून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२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पिन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कनेक्टरनी</a:t>
            </a:r>
            <a:r>
              <a:rPr lang="mr-IN" sz="2400" dirty="0">
                <a:latin typeface="Utsaah" panose="020B0604020202020204" pitchFamily="34" charset="0"/>
                <a:cs typeface="Utsaah" panose="020B0604020202020204" pitchFamily="34" charset="0"/>
              </a:rPr>
              <a:t> ते पीसीबीला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 err="1">
                <a:latin typeface="Utsaah" panose="020B0604020202020204" pitchFamily="34" charset="0"/>
                <a:cs typeface="Utsaah" panose="020B0604020202020204" pitchFamily="34" charset="0"/>
              </a:rPr>
              <a:t>लावून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2400" dirty="0">
                <a:latin typeface="Utsaah" panose="020B0604020202020204" pitchFamily="34" charset="0"/>
                <a:cs typeface="Utsaah" panose="020B0604020202020204" pitchFamily="34" charset="0"/>
              </a:rPr>
              <a:t>घ्यावा. </a:t>
            </a:r>
            <a:endParaRPr lang="en-IN" sz="24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7954" y="170936"/>
            <a:ext cx="1424109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IN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3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-</a:t>
            </a:r>
          </a:p>
        </p:txBody>
      </p:sp>
      <p:pic>
        <p:nvPicPr>
          <p:cNvPr id="1026" name="Picture 2" descr="https://cdn.instructables.com/FQI/XUMW/JBGU8U3D/FQIXUMWJBGU8U3D.LARGE.jpg?auto=webp&amp;width=1024&amp;height=1024&amp;fit=bou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48" y="2591126"/>
            <a:ext cx="2383956" cy="31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instructables.com/FQR/Q0ZT/JBGU8U1W/FQRQ0ZTJBGU8U1W.LARGE.jpg?auto=webp&amp;width=1024&amp;height=1024&amp;fit=bou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63" y="2591126"/>
            <a:ext cx="2399998" cy="31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7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7954" y="170936"/>
            <a:ext cx="1424108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IN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4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-</a:t>
            </a:r>
          </a:p>
        </p:txBody>
      </p:sp>
      <p:pic>
        <p:nvPicPr>
          <p:cNvPr id="3" name="Picture 2" descr="https://cdn.instructables.com/FQI/XUMW/JBGU8U3D/FQIXUMWJBGU8U3D.LARGE.jpg?auto=webp&amp;width=1024&amp;height=1024&amp;fit=bou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80" y="2977492"/>
            <a:ext cx="2383956" cy="31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947" y="1340390"/>
            <a:ext cx="775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आता आउटपुट म्हणजेच एलईडी स्ट्रिप लावून घ्यावी. चित्रात दाखवल्याप्रमाणे आउटपुटच्या पॉजिटिवला एलईडीची पॉजिटिव लावावे. आणि आउटपुट नेगेटिवला एलईडीचे नेगेटिव लावावे.</a:t>
            </a:r>
          </a:p>
          <a:p>
            <a:r>
              <a:rPr lang="mr-IN" dirty="0"/>
              <a:t>आणि बाकी दोन चित्रात दाखवल्याप्रमाणे शॉर्ट करून घ्यावे. </a:t>
            </a:r>
            <a:endParaRPr lang="en-IN" dirty="0"/>
          </a:p>
        </p:txBody>
      </p:sp>
      <p:pic>
        <p:nvPicPr>
          <p:cNvPr id="3074" name="Picture 2" descr="https://cdn.instructables.com/F49/ASOQ/JBGU8U1R/F49ASOQJBGU8U1R.LARGE.jpg?auto=webp&amp;width=1024&amp;height=1024&amp;fit=bou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33165" r="40378" b="29770"/>
          <a:stretch/>
        </p:blipFill>
        <p:spPr bwMode="auto">
          <a:xfrm>
            <a:off x="983851" y="3414136"/>
            <a:ext cx="3528811" cy="23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9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7954" y="170936"/>
            <a:ext cx="1424108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IN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स्टेप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5</a:t>
            </a:r>
            <a:r>
              <a:rPr lang="en-IN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en-IN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338" y="1261943"/>
            <a:ext cx="816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mr-IN" dirty="0"/>
              <a:t>हे सोल्डरिंग केलेले पार्ट्स एकत्र एका ठिकाणी ठेवण्यासाठी लेझर कटर या मशीनचा वापर करून आपल्या प्रकल्पासाठी आकाशकंदील कापून घ्यावा. </a:t>
            </a:r>
          </a:p>
          <a:p>
            <a:r>
              <a:rPr lang="mr-IN" dirty="0"/>
              <a:t>त्यासाठी डिझाईन कोरेल ड्रॉ या सॉफ्टवेअरमध्ये करून घ्यावी. </a:t>
            </a:r>
            <a:endParaRPr lang="en-IN" dirty="0"/>
          </a:p>
        </p:txBody>
      </p:sp>
      <p:pic>
        <p:nvPicPr>
          <p:cNvPr id="4098" name="Picture 2" descr="https://cdn.instructables.com/F5B/8KZU/JBGU90R8/F5B8KZUJBGU90R8.LARGE.jpg?auto=webp&amp;width=1024&amp;fit=bou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5" y="3257403"/>
            <a:ext cx="4080459" cy="22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instructables.com/FD6/Y64B/JBGU8U3O/FD6Y64BJBGU8U3O.LARGE.jpg?auto=webp&amp;width=1024&amp;height=1024&amp;fit=bou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62" y="2992130"/>
            <a:ext cx="3767737" cy="2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3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182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utssah</vt:lpstr>
      <vt:lpstr>Arial</vt:lpstr>
      <vt:lpstr>Calibri</vt:lpstr>
      <vt:lpstr>Calibri Light</vt:lpstr>
      <vt:lpstr>Mangal</vt:lpstr>
      <vt:lpstr>Utsaah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p</dc:creator>
  <cp:lastModifiedBy>m p</cp:lastModifiedBy>
  <cp:revision>24</cp:revision>
  <dcterms:created xsi:type="dcterms:W3CDTF">2020-03-06T09:57:02Z</dcterms:created>
  <dcterms:modified xsi:type="dcterms:W3CDTF">2020-03-10T09:00:31Z</dcterms:modified>
</cp:coreProperties>
</file>