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9" r:id="rId3"/>
    <p:sldId id="260" r:id="rId4"/>
    <p:sldId id="261" r:id="rId5"/>
    <p:sldId id="262" r:id="rId6"/>
    <p:sldId id="265" r:id="rId7"/>
    <p:sldId id="267" r:id="rId8"/>
    <p:sldId id="263" r:id="rId9"/>
    <p:sldId id="264" r:id="rId10"/>
    <p:sldId id="266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3300"/>
    <a:srgbClr val="BB0F1F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09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087AE-7597-4D42-BC44-46E61B2B8E38}" type="datetimeFigureOut">
              <a:rPr lang="en-IN" smtClean="0"/>
              <a:pPr/>
              <a:t>15-03-2015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2715B-4539-4408-A8AA-853B9DBFD7C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r-IN" dirty="0" smtClean="0"/>
              <a:t>वॉश बेसिनकडे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2715B-4539-4408-A8AA-853B9DBFD7C3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r-IN" dirty="0" smtClean="0"/>
              <a:t>पाइप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2715B-4539-4408-A8AA-853B9DBFD7C3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996952"/>
            <a:ext cx="7272808" cy="1470025"/>
          </a:xfrm>
        </p:spPr>
        <p:txBody>
          <a:bodyPr/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4509120"/>
            <a:ext cx="5328592" cy="72008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B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A4FA-2C95-4BD0-9935-471052EE0A4C}" type="datetime1">
              <a:rPr lang="en-IN" smtClean="0"/>
              <a:pPr/>
              <a:t>15-03-2015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6B24-4907-4837-8F39-3C6833CA2E53}" type="datetime1">
              <a:rPr lang="en-IN" smtClean="0"/>
              <a:pPr/>
              <a:t>15-03-2015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928C-1441-4C75-9485-B8ABB09FB0F8}" type="datetime1">
              <a:rPr lang="en-IN" smtClean="0"/>
              <a:pPr/>
              <a:t>15-03-2015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91ED-B9E9-4D79-B6C1-99AA94E13F7A}" type="datetime1">
              <a:rPr lang="en-IN" smtClean="0"/>
              <a:pPr/>
              <a:t>15-03-2015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162C-3F91-4986-908C-D196F9B3DFDF}" type="datetime1">
              <a:rPr lang="en-IN" smtClean="0"/>
              <a:pPr/>
              <a:t>15-03-2015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5A21-7405-455D-B1BF-7DE3653E7800}" type="datetime1">
              <a:rPr lang="en-IN" smtClean="0"/>
              <a:pPr/>
              <a:t>15-03-2015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5F18-CBF2-47EB-A018-9893B700B268}" type="datetime1">
              <a:rPr lang="en-IN" smtClean="0"/>
              <a:pPr/>
              <a:t>15-03-2015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246C-F85C-4B95-95DA-656918325929}" type="datetime1">
              <a:rPr lang="en-IN" smtClean="0"/>
              <a:pPr/>
              <a:t>15-03-2015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D09C-F65F-4F60-881C-47F2890A93C4}" type="datetime1">
              <a:rPr lang="en-IN" smtClean="0"/>
              <a:pPr/>
              <a:t>15-03-2015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73050"/>
            <a:ext cx="655272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41202"/>
            <a:ext cx="5111750" cy="4668118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825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65D80-C95C-4A3C-B4DA-B4A95F76907A}" type="datetime1">
              <a:rPr lang="en-IN" smtClean="0"/>
              <a:pPr/>
              <a:t>15-03-2015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4C84-813E-434A-8A6E-06D75621854A}" type="datetime1">
              <a:rPr lang="en-IN" smtClean="0"/>
              <a:pPr/>
              <a:t>15-03-2015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39752" y="269776"/>
            <a:ext cx="648072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840" y="1772816"/>
            <a:ext cx="8064896" cy="240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8EF8F-EADE-4ABC-B664-A4C2F07AE3F7}" type="datetime1">
              <a:rPr lang="en-IN" smtClean="0"/>
              <a:pPr/>
              <a:t>15-03-2015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|</a:t>
            </a:r>
            <a:r>
              <a:rPr lang="en-US" dirty="0" smtClean="0"/>
              <a:t> </a:t>
            </a:r>
            <a:r>
              <a:rPr lang="en-US" dirty="0" err="1" smtClean="0"/>
              <a:t>Vigyan</a:t>
            </a:r>
            <a:r>
              <a:rPr lang="en-US" dirty="0" smtClean="0"/>
              <a:t> Ashram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|</a:t>
            </a:r>
            <a:r>
              <a:rPr lang="en-US" dirty="0" smtClean="0"/>
              <a:t> INDUSA PTI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|</a:t>
            </a:r>
            <a:endParaRPr lang="en-IN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6256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fld id="{DBA2D849-F80E-4A61-B632-3B1F48906DD7}" type="slidenum">
              <a:rPr lang="en-IN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pPr/>
              <a:t>‹#›</a:t>
            </a:fld>
            <a:endParaRPr lang="en-IN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339752" y="1484784"/>
            <a:ext cx="648072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5" name="Picture 2" descr="C:\Users\SONY\Desktop\LWD IMG\LWD_Logo.jp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251520" y="197217"/>
            <a:ext cx="1944216" cy="135819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 cap="none" spc="0">
          <a:ln w="1905"/>
          <a:solidFill>
            <a:schemeClr val="tx2"/>
          </a:solidFill>
          <a:effectLst>
            <a:innerShdw blurRad="69850" dist="43180" dir="5400000">
              <a:srgbClr val="000000">
                <a:alpha val="65000"/>
              </a:srgbClr>
            </a:inn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33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B05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70C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0"/>
            <a:ext cx="7090320" cy="1143000"/>
          </a:xfrm>
        </p:spPr>
        <p:txBody>
          <a:bodyPr/>
          <a:lstStyle/>
          <a:p>
            <a:r>
              <a:rPr lang="mr-IN" dirty="0" smtClean="0"/>
              <a:t>काही महत्वाची हत्यारे</a:t>
            </a:r>
            <a:r>
              <a:rPr lang="en-US" dirty="0" smtClean="0"/>
              <a:t> </a:t>
            </a:r>
            <a:r>
              <a:rPr lang="mr-IN" dirty="0" smtClean="0"/>
              <a:t>व साधने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</a:t>
            </a:fld>
            <a:endParaRPr lang="en-IN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10</a:t>
            </a:fld>
            <a:endParaRPr lang="en-IN" dirty="0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457200" y="3200400"/>
            <a:ext cx="4684712" cy="1236662"/>
          </a:xfrm>
          <a:prstGeom prst="wedgeRoundRectCallout">
            <a:avLst>
              <a:gd name="adj1" fmla="val 69801"/>
              <a:gd name="adj2" fmla="val -44704"/>
              <a:gd name="adj3" fmla="val 16667"/>
            </a:avLst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mr-IN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Rounded MT Bold" pitchFamily="34" charset="0"/>
                <a:ea typeface="Arial" pitchFamily="34" charset="0"/>
                <a:cs typeface="Arial" pitchFamily="34" charset="0"/>
              </a:rPr>
              <a:t>आता तुम्ही नळ बसवण्याचे काम चांगल्या पद्धतीने आणि योग्य हत्यारे वापरून पूर्ण करू </a:t>
            </a:r>
            <a:r>
              <a:rPr kumimoji="0" lang="mr-IN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Rounded MT Bold" pitchFamily="34" charset="0"/>
                <a:ea typeface="Arial" pitchFamily="34" charset="0"/>
                <a:cs typeface="Arial" pitchFamily="34" charset="0"/>
              </a:rPr>
              <a:t>शकता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Rounded MT Bold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mr-IN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Rounded MT Bold" pitchFamily="34" charset="0"/>
                <a:ea typeface="Arial" pitchFamily="34" charset="0"/>
                <a:cs typeface="Arial" pitchFamily="34" charset="0"/>
              </a:rPr>
              <a:t>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C:\Users\Hannah\AppData\Local\Microsoft\Windows\Temporary Internet Files\Content.IE5\D4V0HS8B\MC900320088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438400"/>
            <a:ext cx="2209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4600" y="4648200"/>
            <a:ext cx="5105400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mr-IN" sz="2400" dirty="0" smtClean="0"/>
              <a:t>पण त्याआधी विज्ञान आश्रम येथे केलेलं नळकाम पाहूया.</a:t>
            </a:r>
            <a:endParaRPr lang="en-US" sz="2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2133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mr-IN" dirty="0" smtClean="0"/>
              <a:t>पायरी १.</a:t>
            </a:r>
            <a:endParaRPr lang="en-US" dirty="0"/>
          </a:p>
        </p:txBody>
      </p:sp>
      <p:pic>
        <p:nvPicPr>
          <p:cNvPr id="6" name="Content Placeholder 5" descr="IMG_20150314_16123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95600" y="1219200"/>
            <a:ext cx="4680149" cy="49193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11</a:t>
            </a:fld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3657600" y="1143000"/>
            <a:ext cx="3073277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mr-IN" dirty="0" smtClean="0"/>
              <a:t>विहीरीकडून पाण्याच्या टाकीकडे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6096000" y="1524000"/>
            <a:ext cx="304800" cy="4572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943600" y="4800600"/>
            <a:ext cx="151035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mr-IN" dirty="0" smtClean="0"/>
              <a:t>वॉश बेसिनकडे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 rot="5126377">
            <a:off x="5205110" y="4817811"/>
            <a:ext cx="609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12</a:t>
            </a:fld>
            <a:endParaRPr lang="en-IN" dirty="0"/>
          </a:p>
        </p:txBody>
      </p:sp>
      <p:pic>
        <p:nvPicPr>
          <p:cNvPr id="1026" name="Picture 2" descr="C:\Users\admin\Desktop\exam pad\Plumbing OER\ASHRAM PHOTOS\pap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2133600"/>
            <a:ext cx="8426334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343400" y="3886200"/>
            <a:ext cx="192552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mr-IN" sz="2400" dirty="0" smtClean="0"/>
              <a:t>पाइप </a:t>
            </a:r>
            <a:r>
              <a:rPr lang="mr-IN" sz="2400" dirty="0" smtClean="0"/>
              <a:t>जोडणी </a:t>
            </a:r>
            <a:endParaRPr lang="en-US" sz="24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48200" y="533400"/>
            <a:ext cx="3124200" cy="9494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mr-IN" dirty="0" smtClean="0"/>
              <a:t>पायरी २.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13</a:t>
            </a:fld>
            <a:endParaRPr lang="en-IN" dirty="0"/>
          </a:p>
        </p:txBody>
      </p:sp>
      <p:pic>
        <p:nvPicPr>
          <p:cNvPr id="6" name="Picture 3" descr="C:\Users\admin\Desktop\exam pad\Plumbing OER\ASHRAM PHOTOS\IMG_20150314_161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4343400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19600" y="269776"/>
            <a:ext cx="29718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mr-IN" dirty="0" smtClean="0"/>
              <a:t>पायरी ३.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53000" y="3810000"/>
            <a:ext cx="175721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mr-IN" sz="2400" dirty="0" smtClean="0"/>
              <a:t>नळ जोडणी </a:t>
            </a:r>
            <a:endParaRPr lang="en-US" sz="2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14</a:t>
            </a:fld>
            <a:endParaRPr lang="en-IN" dirty="0"/>
          </a:p>
        </p:txBody>
      </p:sp>
      <p:pic>
        <p:nvPicPr>
          <p:cNvPr id="2050" name="Picture 2" descr="C:\Users\admin\Desktop\exam pad\Plumbing OER\ASHRAM PHOTOS\IMG_20150314_161431mhjg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28600"/>
            <a:ext cx="5250873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admin\Desktop\exam pad\Plumbing OER\ASHRAM PHOTOS\hj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114800"/>
            <a:ext cx="806394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0"/>
            <a:ext cx="22098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mr-IN" dirty="0" smtClean="0"/>
              <a:t>पायरी ४.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304800"/>
            <a:ext cx="3562672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mr-IN" dirty="0" smtClean="0"/>
              <a:t>शेवटची पायरी</a:t>
            </a:r>
            <a:endParaRPr lang="en-US" dirty="0"/>
          </a:p>
        </p:txBody>
      </p:sp>
      <p:pic>
        <p:nvPicPr>
          <p:cNvPr id="6" name="Content Placeholder 5" descr="IMG_20150314_161004mnk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57400"/>
            <a:ext cx="3098609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15</a:t>
            </a:fld>
            <a:endParaRPr lang="en-IN" dirty="0"/>
          </a:p>
        </p:txBody>
      </p:sp>
      <p:pic>
        <p:nvPicPr>
          <p:cNvPr id="7" name="Picture 6" descr="IMG_20150314_161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828800"/>
            <a:ext cx="3581400" cy="431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76600" y="2590800"/>
            <a:ext cx="30480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mr-IN" sz="6600" dirty="0" smtClean="0"/>
              <a:t>धन्यवाद</a:t>
            </a:r>
            <a:endParaRPr lang="en-US" sz="66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2</a:t>
            </a:fld>
            <a:endParaRPr lang="en-IN"/>
          </a:p>
        </p:txBody>
      </p:sp>
      <p:pic>
        <p:nvPicPr>
          <p:cNvPr id="8" name="Picture 7" descr="E:\DCIM\100NC1J1\DSC_0395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00400" y="1219200"/>
            <a:ext cx="40386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Content Placeholder 6" descr="E:\DCIM\100NC1J1\DSC_0394.JPG"/>
          <p:cNvPicPr>
            <a:picLocks noGrp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-762002" y="2362201"/>
            <a:ext cx="4648203" cy="3124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E:\DCIM\100NC1J1\DSC_0396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6057900" y="3162300"/>
            <a:ext cx="26670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3733800" y="4648200"/>
            <a:ext cx="1210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Spirit Level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3</a:t>
            </a:fld>
            <a:endParaRPr lang="en-IN"/>
          </a:p>
        </p:txBody>
      </p:sp>
      <p:pic>
        <p:nvPicPr>
          <p:cNvPr id="9" name="Content Placeholder 8" descr="E:\DCIM\100NC1J1\DSC_0496.JPG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-652272" y="3624072"/>
            <a:ext cx="3243072" cy="1481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57200" y="1981200"/>
            <a:ext cx="100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Hammer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90800" y="1981200"/>
            <a:ext cx="15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Hand Hacksaw</a:t>
            </a:r>
            <a:endParaRPr lang="en-US" dirty="0"/>
          </a:p>
        </p:txBody>
      </p:sp>
      <p:pic>
        <p:nvPicPr>
          <p:cNvPr id="12" name="Picture 11" descr="E:\DCIM\100NC1J1\05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5000" y="2743200"/>
            <a:ext cx="41148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E:\DCIM\100NC1J1\DSC_0492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200000">
            <a:off x="5715558" y="3213964"/>
            <a:ext cx="3354039" cy="2412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6714021" y="1981200"/>
            <a:ext cx="829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Trowel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4</a:t>
            </a:fld>
            <a:endParaRPr lang="en-IN"/>
          </a:p>
        </p:txBody>
      </p:sp>
      <p:pic>
        <p:nvPicPr>
          <p:cNvPr id="7" name="Content Placeholder 6" descr="E:\DCIM\100NC1J1\DSC_0506.JPG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-508175" y="3251374"/>
            <a:ext cx="3581400" cy="19554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09600" y="1828800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Spanner set</a:t>
            </a:r>
            <a:endParaRPr lang="en-US" dirty="0"/>
          </a:p>
        </p:txBody>
      </p:sp>
      <p:pic>
        <p:nvPicPr>
          <p:cNvPr id="9" name="Picture 8" descr="E:\DCIM\100NC1J1\DSC_0487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1685699" y="3191100"/>
            <a:ext cx="3581400" cy="2075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362200" y="1828800"/>
            <a:ext cx="218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Tap Wrench and taps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76800" y="1828800"/>
            <a:ext cx="609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Files</a:t>
            </a:r>
            <a:endParaRPr lang="en-US" dirty="0"/>
          </a:p>
        </p:txBody>
      </p:sp>
      <p:pic>
        <p:nvPicPr>
          <p:cNvPr id="12" name="Picture 11" descr="E:\DCIM\100NC1J1\DSC_0498.JPG"/>
          <p:cNvPicPr/>
          <p:nvPr/>
        </p:nvPicPr>
        <p:blipFill>
          <a:blip r:embed="rId4" cstate="screen"/>
          <a:srcRect l="10060" t="35734" r="2972" b="35452"/>
          <a:stretch>
            <a:fillRect/>
          </a:stretch>
        </p:blipFill>
        <p:spPr bwMode="auto">
          <a:xfrm rot="16200000">
            <a:off x="3483322" y="3679478"/>
            <a:ext cx="3581400" cy="10992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E:\DCIM\100NC1J1\DSC_0505.JPG"/>
          <p:cNvPicPr/>
          <p:nvPr/>
        </p:nvPicPr>
        <p:blipFill>
          <a:blip r:embed="rId5" cstate="screen"/>
          <a:srcRect t="41282" r="2708" b="44311"/>
          <a:stretch>
            <a:fillRect/>
          </a:stretch>
        </p:blipFill>
        <p:spPr bwMode="auto">
          <a:xfrm rot="16200000">
            <a:off x="6187569" y="3261231"/>
            <a:ext cx="4388859" cy="10667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8001000" y="5334000"/>
            <a:ext cx="121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Screw driver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19800" y="1752600"/>
            <a:ext cx="152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Steel measuring tape</a:t>
            </a:r>
            <a:endParaRPr lang="en-US" dirty="0"/>
          </a:p>
        </p:txBody>
      </p:sp>
      <p:pic>
        <p:nvPicPr>
          <p:cNvPr id="16" name="Picture 15" descr="E:\DCIM\100NC1J1\DSC_0483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5400000">
            <a:off x="5296101" y="3695903"/>
            <a:ext cx="2971802" cy="1675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5</a:t>
            </a:fld>
            <a:endParaRPr lang="en-IN"/>
          </a:p>
        </p:txBody>
      </p:sp>
      <p:pic>
        <p:nvPicPr>
          <p:cNvPr id="4" name="Picture 3" descr="E:\DCIM\100NC1J1\DSC_050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2819400"/>
            <a:ext cx="2745414" cy="183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14400" y="2057400"/>
            <a:ext cx="1234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Bench Grip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24200" y="2057400"/>
            <a:ext cx="706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Pliers</a:t>
            </a:r>
            <a:endParaRPr lang="en-US" dirty="0"/>
          </a:p>
        </p:txBody>
      </p:sp>
      <p:pic>
        <p:nvPicPr>
          <p:cNvPr id="7" name="Picture 6" descr="E:\DCIM\100NC1J1\DSC_05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285999" y="2819401"/>
            <a:ext cx="2438401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E:\DCIM\100NC1J1\DSC_0497.JPG"/>
          <p:cNvPicPr/>
          <p:nvPr/>
        </p:nvPicPr>
        <p:blipFill>
          <a:blip r:embed="rId4" cstate="print"/>
          <a:srcRect l="10058" t="3047" r="73565" b="59768"/>
          <a:stretch>
            <a:fillRect/>
          </a:stretch>
        </p:blipFill>
        <p:spPr bwMode="auto">
          <a:xfrm>
            <a:off x="4648200" y="2514600"/>
            <a:ext cx="14478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648200" y="2057400"/>
            <a:ext cx="1365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Pipe wrench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629400" y="2057400"/>
            <a:ext cx="1519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Pipe die range</a:t>
            </a:r>
            <a:endParaRPr lang="en-US" dirty="0"/>
          </a:p>
        </p:txBody>
      </p:sp>
      <p:pic>
        <p:nvPicPr>
          <p:cNvPr id="2050" name="Picture 2" descr="C:\Users\admin\Desktop\January 2015\from sneha.. for plumbing\IMG_20150312_1310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2514600"/>
            <a:ext cx="2266950" cy="302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6</a:t>
            </a:fld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1600200" y="1600200"/>
            <a:ext cx="1032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Pipe vice</a:t>
            </a:r>
            <a:endParaRPr lang="en-US" dirty="0"/>
          </a:p>
        </p:txBody>
      </p:sp>
      <p:pic>
        <p:nvPicPr>
          <p:cNvPr id="1026" name="Picture 2" descr="C:\Users\admin\Desktop\January 2015\from sneha.. for plumbing\IMG_20150312_130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81200"/>
            <a:ext cx="3124200" cy="416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admin\Desktop\January 2015\from sneha.. for plumbing\IMG_20150312_1314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057400"/>
            <a:ext cx="314325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257800" y="1676400"/>
            <a:ext cx="3284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Pipe vice with pipe and die range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7</a:t>
            </a:fld>
            <a:endParaRPr lang="en-IN" dirty="0"/>
          </a:p>
        </p:txBody>
      </p:sp>
      <p:pic>
        <p:nvPicPr>
          <p:cNvPr id="6" name="Picture 5" descr="H:\DCIM\100NC1J1\DSC_0811.JPG"/>
          <p:cNvPicPr>
            <a:picLocks noChangeAspect="1" noChangeArrowheads="1"/>
          </p:cNvPicPr>
          <p:nvPr/>
        </p:nvPicPr>
        <p:blipFill>
          <a:blip r:embed="rId2" cstate="print"/>
          <a:srcRect l="16434" r="9126" b="5342"/>
          <a:stretch>
            <a:fillRect/>
          </a:stretch>
        </p:blipFill>
        <p:spPr bwMode="auto">
          <a:xfrm rot="5400000">
            <a:off x="3874741" y="1002061"/>
            <a:ext cx="5791198" cy="4549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762000" y="2057400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dirty="0" smtClean="0"/>
              <a:t>आणखी काही महत्वाची साधने</a:t>
            </a:r>
            <a:endParaRPr lang="en-US" dirty="0"/>
          </a:p>
        </p:txBody>
      </p:sp>
      <p:pic>
        <p:nvPicPr>
          <p:cNvPr id="1027" name="Picture 3" descr="C:\Users\admin\Desktop\January 2015\from sneha.. for plumbing\IMG_20150312_1308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667000"/>
            <a:ext cx="3370318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r-IN" dirty="0" smtClean="0"/>
              <a:t>हत्यारांची काळजी कशी घ्यावी बरं?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mr-IN" dirty="0" smtClean="0"/>
              <a:t>चला पाहूया.....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8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152" y="197768"/>
            <a:ext cx="5637312" cy="1143000"/>
          </a:xfrm>
        </p:spPr>
        <p:txBody>
          <a:bodyPr/>
          <a:lstStyle/>
          <a:p>
            <a:r>
              <a:rPr lang="mr-IN" dirty="0" smtClean="0"/>
              <a:t>हत्यारांची काय बरं गरज असते????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4840" y="1772816"/>
            <a:ext cx="8191960" cy="325638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lvl="0"/>
            <a:r>
              <a:rPr lang="mr-IN" dirty="0" smtClean="0"/>
              <a:t>गरज</a:t>
            </a:r>
            <a:endParaRPr lang="en-US" dirty="0" smtClean="0"/>
          </a:p>
          <a:p>
            <a:pPr lvl="1"/>
            <a:r>
              <a:rPr lang="mr-IN" dirty="0" smtClean="0"/>
              <a:t>हत्यारे वापरण्याच्या योग्य पद्धती असाव्यात.</a:t>
            </a:r>
            <a:endParaRPr lang="en-US" dirty="0" smtClean="0"/>
          </a:p>
          <a:p>
            <a:pPr lvl="1"/>
            <a:r>
              <a:rPr lang="mr-IN" dirty="0" smtClean="0"/>
              <a:t>विशिष्ट कामे करण्यासाठी संबंधित हत्यारे वापरावीत.</a:t>
            </a:r>
          </a:p>
          <a:p>
            <a:pPr lvl="1"/>
            <a:r>
              <a:rPr lang="mr-IN" dirty="0" smtClean="0"/>
              <a:t>वापरल्यानंतर स्वच्छ करावीत</a:t>
            </a:r>
          </a:p>
          <a:p>
            <a:pPr lvl="1"/>
            <a:r>
              <a:rPr lang="mr-IN" dirty="0" smtClean="0"/>
              <a:t>वापरल्यानंतर योग्य त्या जागी ठेवावीत.</a:t>
            </a:r>
          </a:p>
          <a:p>
            <a:pPr lvl="1"/>
            <a:r>
              <a:rPr lang="mr-IN" dirty="0" smtClean="0"/>
              <a:t>प्रमाणापेक्षा जास्त जोर देऊन वापरू नये.</a:t>
            </a:r>
          </a:p>
          <a:p>
            <a:pPr lvl="1"/>
            <a:r>
              <a:rPr lang="mr-IN" dirty="0" smtClean="0"/>
              <a:t>नट, बोल्ट, खिळे यांना गंज लागू नये म्हणून तेल/ रॉकेल वापरावे.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ER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OER Ppt</Template>
  <TotalTime>2007</TotalTime>
  <Words>277</Words>
  <Application>Microsoft Office PowerPoint</Application>
  <PresentationFormat>On-screen Show (4:3)</PresentationFormat>
  <Paragraphs>73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OER Ppt</vt:lpstr>
      <vt:lpstr>काही महत्वाची हत्यारे व साधने </vt:lpstr>
      <vt:lpstr>Slide 2</vt:lpstr>
      <vt:lpstr>Slide 3</vt:lpstr>
      <vt:lpstr>Slide 4</vt:lpstr>
      <vt:lpstr>Slide 5</vt:lpstr>
      <vt:lpstr>Slide 6</vt:lpstr>
      <vt:lpstr>Slide 7</vt:lpstr>
      <vt:lpstr>हत्यारांची काळजी कशी घ्यावी बरं?</vt:lpstr>
      <vt:lpstr>हत्यारांची काय बरं गरज असते????</vt:lpstr>
      <vt:lpstr>Slide 10</vt:lpstr>
      <vt:lpstr>पायरी १.</vt:lpstr>
      <vt:lpstr>पायरी २.</vt:lpstr>
      <vt:lpstr>पायरी ३.</vt:lpstr>
      <vt:lpstr>पायरी ४.</vt:lpstr>
      <vt:lpstr>शेवटची पायरी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 O H I T</dc:creator>
  <cp:lastModifiedBy>admin</cp:lastModifiedBy>
  <cp:revision>15</cp:revision>
  <dcterms:created xsi:type="dcterms:W3CDTF">2014-01-14T17:55:13Z</dcterms:created>
  <dcterms:modified xsi:type="dcterms:W3CDTF">2015-03-15T14:47:17Z</dcterms:modified>
</cp:coreProperties>
</file>