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03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15-03-2015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295A-EF5F-40F8-9569-83C77E671F59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F54A2-7DC5-47C7-998E-F15A9DD48DAD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6D0C-5343-4397-932A-8C44D152A3A6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1F318-F956-47B5-A3D4-47DBA020FF90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C232-C1F8-492C-A145-D6B1D4D93F8E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B36D-5FF5-4335-AA6C-B9ADE1B8CA86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F75C-2440-4E3F-BD02-6B62FA7A3192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D58F-9A13-4D99-B890-18028F0A6EA6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6CB9-175D-4B34-BD7C-90ADF54E6E28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4CC6D-ECFE-45CC-B8DD-B433B35F3B20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31EE-24BB-4410-AA90-FF3A6BC3131E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0F8C4-F33E-42F7-B414-82E669656DB6}" type="datetime1">
              <a:rPr lang="en-IN" smtClean="0"/>
              <a:pPr/>
              <a:t>15-03-2015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28600"/>
            <a:ext cx="6858000" cy="936625"/>
          </a:xfrm>
        </p:spPr>
        <p:txBody>
          <a:bodyPr/>
          <a:lstStyle/>
          <a:p>
            <a:r>
              <a:rPr lang="mr-IN" dirty="0" smtClean="0"/>
              <a:t>नळ बसवणे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3505200"/>
            <a:ext cx="1981200" cy="6096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mr-IN" dirty="0" smtClean="0">
                <a:solidFill>
                  <a:schemeClr val="bg1"/>
                </a:solidFill>
              </a:rPr>
              <a:t>पार्श्वभूमी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admin\Desktop\exam pad\Plumbing OER\ASHRAM PHOTOS\IMG_20150314_161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4953000" cy="3714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mr-IN" dirty="0" smtClean="0"/>
              <a:t>लागणारे साहित्य व जोडणी</a:t>
            </a:r>
          </a:p>
          <a:p>
            <a:pPr lvl="0"/>
            <a:r>
              <a:rPr lang="mr-IN" dirty="0" smtClean="0"/>
              <a:t>खरेदी करणे</a:t>
            </a:r>
            <a:endParaRPr lang="en-GB" dirty="0" smtClean="0"/>
          </a:p>
          <a:p>
            <a:pPr lvl="0"/>
            <a:r>
              <a:rPr lang="mr-IN" dirty="0" smtClean="0"/>
              <a:t>नग</a:t>
            </a:r>
            <a:endParaRPr lang="en-GB" dirty="0" smtClean="0"/>
          </a:p>
          <a:p>
            <a:pPr lvl="0"/>
            <a:r>
              <a:rPr lang="mr-IN" dirty="0" smtClean="0"/>
              <a:t>किंमत</a:t>
            </a:r>
            <a:endParaRPr lang="en-GB" dirty="0"/>
          </a:p>
          <a:p>
            <a:pPr lvl="0"/>
            <a:r>
              <a:rPr lang="mr-IN" dirty="0" smtClean="0"/>
              <a:t>कोठून घ्यावे</a:t>
            </a:r>
            <a:endParaRPr lang="en-GB" dirty="0" smtClean="0"/>
          </a:p>
          <a:p>
            <a:pPr lvl="0"/>
            <a:r>
              <a:rPr lang="mr-IN" dirty="0" smtClean="0"/>
              <a:t>कधी खरेदी करावे म्हणजे काम सुरु करण्याच्या आधी</a:t>
            </a:r>
            <a:endParaRPr lang="en-GB" dirty="0" smtClean="0"/>
          </a:p>
          <a:p>
            <a:pPr lvl="0"/>
            <a:r>
              <a:rPr lang="mr-IN" dirty="0" smtClean="0"/>
              <a:t>ब्लू प्रिंट</a:t>
            </a:r>
            <a:r>
              <a:rPr lang="en-GB" dirty="0" smtClean="0"/>
              <a:t>; </a:t>
            </a:r>
            <a:r>
              <a:rPr lang="mr-IN" dirty="0" smtClean="0"/>
              <a:t>यावरून आपल्याला संख्या व लागणाऱ्या पाइपची लांबी काढता येईल.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32656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514600" y="332656"/>
            <a:ext cx="3425552" cy="1267544"/>
          </a:xfrm>
          <a:prstGeom prst="wedgeRoundRectCallout">
            <a:avLst>
              <a:gd name="adj1" fmla="val 79733"/>
              <a:gd name="adj2" fmla="val 2327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mr-IN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नळ बसवण्याची सुरुवात करायच्या आधी, नियोजन करताना काही गोष्टी विचारात घ्याव्या</a:t>
            </a:r>
            <a:r>
              <a:rPr kumimoji="0" lang="mr-IN" sz="20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Rounded MT Bold" pitchFamily="34" charset="0"/>
                <a:cs typeface="Arial" pitchFamily="34" charset="0"/>
              </a:rPr>
              <a:t> लागतात.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VASUZ\Desktop\Pictur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6421334"/>
            <a:ext cx="3357554" cy="436666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2286000" y="260648"/>
            <a:ext cx="4191000" cy="1152128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mr-IN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खरेदी करण्याआधी तुमच्या मित्राबरोबर लागणाऱ्या साहित्याची चर्चा करा.  व त्यानुसार यादी तयार करा.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9552" y="1484784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VASUZ\Desktop\Pictur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6421334"/>
            <a:ext cx="3357554" cy="436666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mr-IN" dirty="0" smtClean="0"/>
              <a:t>किंमत</a:t>
            </a:r>
          </a:p>
          <a:p>
            <a:r>
              <a:rPr lang="mr-IN" dirty="0" smtClean="0"/>
              <a:t>टिकाऊपणा</a:t>
            </a:r>
            <a:r>
              <a:rPr lang="en-GB" dirty="0" smtClean="0"/>
              <a:t>: </a:t>
            </a:r>
            <a:r>
              <a:rPr lang="mr-IN" dirty="0" smtClean="0"/>
              <a:t>सहजपणे तुटू शकतात</a:t>
            </a:r>
            <a:r>
              <a:rPr lang="en-GB" dirty="0" smtClean="0"/>
              <a:t>?( – </a:t>
            </a:r>
            <a:r>
              <a:rPr lang="mr-IN" dirty="0" smtClean="0"/>
              <a:t>जर नसतील तर ते टिकाऊ आहेत)</a:t>
            </a:r>
            <a:endParaRPr lang="en-GB" dirty="0" smtClean="0"/>
          </a:p>
          <a:p>
            <a:r>
              <a:rPr lang="mr-IN" dirty="0" smtClean="0"/>
              <a:t>कार्यक्षमता</a:t>
            </a:r>
            <a:r>
              <a:rPr lang="en-GB" dirty="0" smtClean="0"/>
              <a:t>: </a:t>
            </a:r>
            <a:r>
              <a:rPr lang="mr-IN" dirty="0" smtClean="0"/>
              <a:t>सहजपणे बांधकामासाठी वापरता येण्याजोगे आहेत का</a:t>
            </a:r>
            <a:r>
              <a:rPr lang="en-GB" dirty="0" smtClean="0"/>
              <a:t>? (</a:t>
            </a:r>
            <a:r>
              <a:rPr lang="mr-IN" dirty="0" smtClean="0"/>
              <a:t>हलके</a:t>
            </a:r>
            <a:r>
              <a:rPr lang="en-GB" dirty="0" smtClean="0"/>
              <a:t>, </a:t>
            </a:r>
            <a:r>
              <a:rPr lang="mr-IN" dirty="0" smtClean="0"/>
              <a:t>छोटे</a:t>
            </a:r>
            <a:r>
              <a:rPr lang="en-GB" dirty="0" smtClean="0"/>
              <a:t>, </a:t>
            </a:r>
            <a:r>
              <a:rPr lang="mr-IN" dirty="0" smtClean="0"/>
              <a:t>लवचिक आणि ठेवण्यासाठी कमी वेळ लागेल</a:t>
            </a:r>
            <a:r>
              <a:rPr lang="en-GB" dirty="0" smtClean="0"/>
              <a:t>?)</a:t>
            </a:r>
          </a:p>
          <a:p>
            <a:r>
              <a:rPr lang="mr-IN" dirty="0" smtClean="0"/>
              <a:t>सातत्य</a:t>
            </a:r>
            <a:r>
              <a:rPr lang="en-GB" dirty="0" smtClean="0"/>
              <a:t>: </a:t>
            </a:r>
            <a:r>
              <a:rPr lang="mr-IN" dirty="0" smtClean="0"/>
              <a:t>जास्त काळासाठी उपयोगात येतील का</a:t>
            </a:r>
            <a:r>
              <a:rPr lang="en-GB" dirty="0" smtClean="0"/>
              <a:t>? (</a:t>
            </a:r>
            <a:r>
              <a:rPr lang="mr-IN" dirty="0" smtClean="0"/>
              <a:t>किंवा बदलावे लागतील का / खूप जास्त खर्चिक आहेत का?</a:t>
            </a:r>
            <a:r>
              <a:rPr lang="en-GB" dirty="0" smtClean="0"/>
              <a:t>)</a:t>
            </a:r>
          </a:p>
          <a:p>
            <a:r>
              <a:rPr lang="mr-IN" dirty="0" smtClean="0"/>
              <a:t>देखभाल</a:t>
            </a:r>
            <a:r>
              <a:rPr lang="en-GB" dirty="0" smtClean="0"/>
              <a:t>: </a:t>
            </a:r>
            <a:r>
              <a:rPr lang="mr-IN" dirty="0" smtClean="0"/>
              <a:t>देखभाल व दुरुस्ती करण्यासाठी सोपे आहेत का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9600" y="1600200"/>
            <a:ext cx="8136904" cy="45259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GB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GB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GB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GB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GB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build="allAtOnce" animBg="1"/>
      <p:bldP spid="9" grpI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GI Pipes</a:t>
            </a:r>
            <a:r>
              <a:rPr lang="mr-IN" sz="2400" dirty="0" smtClean="0"/>
              <a:t> म्हणजे जस्ताचा थर दिलेला लोखंडी पाइप बांधकाम करताना आत वापरतात. </a:t>
            </a:r>
            <a:r>
              <a:rPr lang="en-GB" sz="2400" dirty="0" smtClean="0"/>
              <a:t>They are laid perfectly vertical and horizontal and kept 1.5 cm clear of the wall.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Cast Iron pipes</a:t>
            </a:r>
            <a:r>
              <a:rPr lang="mr-IN" sz="2400" dirty="0" smtClean="0"/>
              <a:t> म्हणजे ओतीव लोखंडी पाइप जास्त लांबीमध्ये मिळतात. जास्त दाब आणि बाह्य भर पेलू शकतात.</a:t>
            </a:r>
            <a:r>
              <a:rPr lang="en-GB" sz="2400" dirty="0" smtClean="0"/>
              <a:t> </a:t>
            </a:r>
            <a:r>
              <a:rPr lang="mr-IN" sz="2400" dirty="0" smtClean="0"/>
              <a:t>हे नैसर्गिक मातीस गंज प्रतिरोधक असतात. </a:t>
            </a:r>
            <a:endParaRPr lang="en-GB" sz="2400" dirty="0" smtClean="0"/>
          </a:p>
          <a:p>
            <a:r>
              <a:rPr lang="en-GB" sz="2400" dirty="0" smtClean="0"/>
              <a:t>PVC Pipes </a:t>
            </a:r>
            <a:r>
              <a:rPr lang="mr-IN" sz="2400" dirty="0" smtClean="0"/>
              <a:t>वजनाने हलके</a:t>
            </a:r>
            <a:r>
              <a:rPr lang="en-GB" sz="2400" dirty="0" smtClean="0"/>
              <a:t>, </a:t>
            </a:r>
            <a:r>
              <a:rPr lang="mr-IN" sz="2400" dirty="0" smtClean="0"/>
              <a:t>टिकाऊ आणि सहज हातातून नेता येण्याजोगे असतात.</a:t>
            </a:r>
            <a:r>
              <a:rPr lang="en-GB" sz="2400" dirty="0" smtClean="0"/>
              <a:t> </a:t>
            </a:r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0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3352800" y="260648"/>
            <a:ext cx="2443336" cy="1034752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mr-I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३ प्रकारचे पाइप आपण वापरू शकतो.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357290" y="5562600"/>
            <a:ext cx="5472608" cy="603448"/>
          </a:xfrm>
          <a:prstGeom prst="wedgeRoundRectCallout">
            <a:avLst>
              <a:gd name="adj1" fmla="val 60934"/>
              <a:gd name="adj2" fmla="val -46308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mr-I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सहसा आपण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PVC PIPE </a:t>
            </a:r>
            <a:r>
              <a:rPr lang="mr-IN" sz="2000" dirty="0" smtClean="0">
                <a:latin typeface="Arial" pitchFamily="34" charset="0"/>
                <a:cs typeface="Arial" pitchFamily="34" charset="0"/>
              </a:rPr>
              <a:t>वापरतो.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नकाशा काढणे.</a:t>
            </a:r>
            <a:endParaRPr lang="en-GB" dirty="0"/>
          </a:p>
        </p:txBody>
      </p:sp>
      <p:pic>
        <p:nvPicPr>
          <p:cNvPr id="1026" name="Picture 2" descr="stock photo : Part of architectural project"/>
          <p:cNvPicPr>
            <a:picLocks noChangeAspect="1" noChangeArrowheads="1"/>
          </p:cNvPicPr>
          <p:nvPr/>
        </p:nvPicPr>
        <p:blipFill>
          <a:blip r:embed="rId2" cstate="print"/>
          <a:srcRect b="5924"/>
          <a:stretch>
            <a:fillRect/>
          </a:stretch>
        </p:blipFill>
        <p:spPr bwMode="auto">
          <a:xfrm>
            <a:off x="4857750" y="3212976"/>
            <a:ext cx="4286250" cy="3073544"/>
          </a:xfrm>
          <a:prstGeom prst="rect">
            <a:avLst/>
          </a:prstGeom>
          <a:noFill/>
        </p:spPr>
      </p:pic>
      <p:pic>
        <p:nvPicPr>
          <p:cNvPr id="1028" name="Picture 4" descr="stock vector : Abstract blueprint background in blue and white colors. Vector illustration."/>
          <p:cNvPicPr>
            <a:picLocks noChangeAspect="1" noChangeArrowheads="1"/>
          </p:cNvPicPr>
          <p:nvPr/>
        </p:nvPicPr>
        <p:blipFill>
          <a:blip r:embed="rId3" cstate="print"/>
          <a:srcRect b="3795"/>
          <a:stretch>
            <a:fillRect/>
          </a:stretch>
        </p:blipFill>
        <p:spPr bwMode="auto">
          <a:xfrm>
            <a:off x="323528" y="1988840"/>
            <a:ext cx="4286250" cy="429768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8191960" cy="2875384"/>
          </a:xfrm>
        </p:spPr>
        <p:txBody>
          <a:bodyPr>
            <a:noAutofit/>
          </a:bodyPr>
          <a:lstStyle/>
          <a:p>
            <a:r>
              <a:rPr lang="mr-IN" sz="1800" dirty="0" smtClean="0"/>
              <a:t>नवीन इमारती तसेच मुख्य पाण्याची टाकी व सेप्टिक टँकचे स्केच काढा, मापे अंदाजे घ्यावीत.</a:t>
            </a:r>
            <a:endParaRPr lang="en-GB" sz="1800" dirty="0" smtClean="0"/>
          </a:p>
          <a:p>
            <a:r>
              <a:rPr lang="mr-IN" sz="1800" dirty="0" smtClean="0"/>
              <a:t>खडूने पाण्याची दिशा दाखवावी. म्हणजे वॉश बेसिन, सिंक, शौचालय कडून वाहणारे पाणी इ. </a:t>
            </a:r>
            <a:endParaRPr lang="en-GB" sz="1800" dirty="0" smtClean="0"/>
          </a:p>
          <a:p>
            <a:r>
              <a:rPr lang="mr-IN" sz="1800" dirty="0" smtClean="0"/>
              <a:t>सांडपाणी व पाणी पुरवठा या दोन्ही चे नकाशे वेगळे काढावेत. (सांडपाणी व पाणी पुरवठा या दोन्ही चे नकाशे एकत्र जोडू नयेत.)</a:t>
            </a:r>
            <a:endParaRPr lang="en-GB" sz="1800" dirty="0" smtClean="0"/>
          </a:p>
          <a:p>
            <a:r>
              <a:rPr lang="mr-IN" sz="1800" dirty="0" smtClean="0"/>
              <a:t>स्टील ची मोजपट्टी घ्या.</a:t>
            </a:r>
            <a:r>
              <a:rPr lang="en-GB" sz="1800" dirty="0" smtClean="0"/>
              <a:t>(</a:t>
            </a:r>
            <a:r>
              <a:rPr lang="mr-IN" sz="1800" dirty="0" smtClean="0"/>
              <a:t>किंवा अचूक मापनासाठी </a:t>
            </a:r>
            <a:r>
              <a:rPr lang="en-GB" sz="1800" dirty="0" smtClean="0"/>
              <a:t> ‘Smart measure’ or ‘Geo measure </a:t>
            </a:r>
            <a:r>
              <a:rPr lang="mr-IN" sz="1800" dirty="0" smtClean="0"/>
              <a:t>हि अप्प्स वापरावीत.</a:t>
            </a:r>
            <a:r>
              <a:rPr lang="en-GB" sz="1800" dirty="0" smtClean="0"/>
              <a:t>)</a:t>
            </a:r>
          </a:p>
          <a:p>
            <a:r>
              <a:rPr lang="mr-IN" sz="1800" dirty="0" smtClean="0"/>
              <a:t>सांडपाणी व पाणी पुरवठा या दोन्ही साठीचे मार्ग मोजून घ्या (उभ्या व आडव्या दिशा )</a:t>
            </a:r>
            <a:r>
              <a:rPr lang="en-GB" sz="1800" dirty="0" smtClean="0"/>
              <a:t>.</a:t>
            </a:r>
          </a:p>
          <a:p>
            <a:r>
              <a:rPr lang="mr-IN" sz="1800" dirty="0" smtClean="0"/>
              <a:t>नकाशा मध्ये दाखवा व लागणाऱ्या पाइपची लांबी मोजून घ्या.</a:t>
            </a:r>
            <a:r>
              <a:rPr lang="en-GB" sz="1800" dirty="0" smtClean="0"/>
              <a:t> </a:t>
            </a:r>
          </a:p>
          <a:p>
            <a:r>
              <a:rPr lang="mr-IN" sz="1800" dirty="0" smtClean="0"/>
              <a:t>तसेच कोणत्या प्रकारचे फिटिंग्ज कुठे असणार आहेत तेही नकाशावर दाखवा.</a:t>
            </a:r>
            <a:endParaRPr lang="en-GB" sz="1800" dirty="0"/>
          </a:p>
        </p:txBody>
      </p:sp>
      <p:pic>
        <p:nvPicPr>
          <p:cNvPr id="4" name="Picture 3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0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2362200" y="404664"/>
            <a:ext cx="3505944" cy="1195536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mr-IN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तुम्ही कच्ची मांडणी किंवा  नकाशा  कसा काढावा हे येथे सांगितले आहे </a:t>
            </a: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533400" y="5517232"/>
            <a:ext cx="6198840" cy="720080"/>
          </a:xfrm>
          <a:prstGeom prst="wedgeRoundRectCallout">
            <a:avLst>
              <a:gd name="adj1" fmla="val 67750"/>
              <a:gd name="adj2" fmla="val -49541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mr-IN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आता अश्याप्रकारे कच्चा नकाशा वापरून तुम्ही तुमचा कच्चा नकाशा काढा</a:t>
            </a:r>
            <a:r>
              <a:rPr lang="en-GB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, </a:t>
            </a:r>
            <a:r>
              <a:rPr lang="mr-IN" sz="2000" dirty="0" smtClean="0">
                <a:solidFill>
                  <a:srgbClr val="FFFFFF"/>
                </a:solidFill>
                <a:latin typeface="Arial Rounded MT Bold" pitchFamily="34" charset="0"/>
                <a:cs typeface="Arial" pitchFamily="34" charset="0"/>
              </a:rPr>
              <a:t>आपल्याला हे पुढच्या प्रात्यक्षिकाकरिता लागेल.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b="1" dirty="0" smtClean="0"/>
              <a:t>गटकार्य</a:t>
            </a:r>
            <a:r>
              <a:rPr lang="en-GB" b="1" dirty="0" smtClean="0"/>
              <a:t>: </a:t>
            </a:r>
            <a:r>
              <a:rPr lang="mr-IN" dirty="0" smtClean="0"/>
              <a:t>तुमचा नकाशा वापरून किती पाइप </a:t>
            </a:r>
            <a:r>
              <a:rPr lang="en-GB" dirty="0" smtClean="0"/>
              <a:t> </a:t>
            </a:r>
            <a:r>
              <a:rPr lang="mr-IN" dirty="0" smtClean="0"/>
              <a:t>व जॉईन्ट किती लागतील ते पहा</a:t>
            </a:r>
            <a:r>
              <a:rPr lang="en-GB" dirty="0" smtClean="0"/>
              <a:t>. </a:t>
            </a:r>
            <a:r>
              <a:rPr lang="mr-IN" dirty="0" smtClean="0"/>
              <a:t>या सर्व माहितीची नोंद कोष्टकात करा</a:t>
            </a:r>
            <a:r>
              <a:rPr lang="en-GB" dirty="0" smtClean="0"/>
              <a:t>, </a:t>
            </a:r>
            <a:r>
              <a:rPr lang="mr-IN" dirty="0" smtClean="0"/>
              <a:t>त्यानंतर तुमच्या इथल्या विक्रेत्याकडे जाऊन सर्व सामानाची किंमत जाणून घ्या. उदा.</a:t>
            </a:r>
            <a:r>
              <a:rPr lang="en-GB" dirty="0" smtClean="0"/>
              <a:t>:</a:t>
            </a:r>
            <a:endParaRPr lang="en-GB" dirty="0"/>
          </a:p>
        </p:txBody>
      </p:sp>
      <p:pic>
        <p:nvPicPr>
          <p:cNvPr id="5" name="Picture 4" descr="C:\Users\Hannah\AppData\Local\Microsoft\Windows\Temporary Internet Files\Content.IE5\D4V0HS8B\MC900320088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0"/>
            <a:ext cx="1623471" cy="148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2514600" y="260648"/>
            <a:ext cx="3281536" cy="720080"/>
          </a:xfrm>
          <a:prstGeom prst="wedgeRoundRectCallout">
            <a:avLst>
              <a:gd name="adj1" fmla="val 69056"/>
              <a:gd name="adj2" fmla="val -3685"/>
              <a:gd name="adj3" fmla="val 16667"/>
            </a:avLst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mr-I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आता प्रात्यक्षिक करूया चला....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0" y="3962400"/>
          <a:ext cx="5715001" cy="2066925"/>
        </p:xfrm>
        <a:graphic>
          <a:graphicData uri="http://schemas.openxmlformats.org/drawingml/2006/table">
            <a:tbl>
              <a:tblPr/>
              <a:tblGrid>
                <a:gridCol w="965916"/>
                <a:gridCol w="965916"/>
                <a:gridCol w="2334295"/>
                <a:gridCol w="1448874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hi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वस्तू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i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नग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i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किंमत प्रती नग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i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एकूण किंमत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hi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प्लग टी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i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i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i-IN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१२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0"/>
            <a:ext cx="5637312" cy="1143000"/>
          </a:xfrm>
        </p:spPr>
        <p:txBody>
          <a:bodyPr/>
          <a:lstStyle/>
          <a:p>
            <a:r>
              <a:rPr lang="mr-IN" dirty="0" smtClean="0"/>
              <a:t>धन्यवाद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348</TotalTime>
  <Words>475</Words>
  <Application>Microsoft Office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OER Ppt</vt:lpstr>
      <vt:lpstr>नळ बसवणे</vt:lpstr>
      <vt:lpstr>Slide 2</vt:lpstr>
      <vt:lpstr>Slide 3</vt:lpstr>
      <vt:lpstr>Slide 4</vt:lpstr>
      <vt:lpstr>नकाशा काढणे.</vt:lpstr>
      <vt:lpstr>Slide 6</vt:lpstr>
      <vt:lpstr>Slide 7</vt:lpstr>
      <vt:lpstr>धन्यवाद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11</cp:revision>
  <dcterms:created xsi:type="dcterms:W3CDTF">2014-01-14T17:55:13Z</dcterms:created>
  <dcterms:modified xsi:type="dcterms:W3CDTF">2015-03-15T14:51:47Z</dcterms:modified>
</cp:coreProperties>
</file>