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6291FD-CC79-47F5-9F31-674381A972D5}" type="datetimeFigureOut">
              <a:rPr lang="en-GB" smtClean="0"/>
              <a:pPr/>
              <a:t>14/09/2012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hyperlink" Target="http://en.wikipedia.org/wiki/File:Green_bull's_eye_level_(level).j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of ensuring something is level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524000" y="1600200"/>
            <a:ext cx="2976664" cy="2274332"/>
            <a:chOff x="1524000" y="1600200"/>
            <a:chExt cx="2976664" cy="22743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600200"/>
              <a:ext cx="2976664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76400" y="3505200"/>
              <a:ext cx="1672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Leveling Tube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6800" y="3995678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transparent tube that is filled with water. The water at the two ends will always be level. 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1440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5257800" y="1219200"/>
            <a:ext cx="3467100" cy="2960132"/>
            <a:chOff x="5257800" y="1219200"/>
            <a:chExt cx="3467100" cy="2960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1219200"/>
              <a:ext cx="2400300" cy="1219200"/>
            </a:xfrm>
            <a:prstGeom prst="rect">
              <a:avLst/>
            </a:prstGeom>
            <a:noFill/>
          </p:spPr>
        </p:pic>
        <p:pic>
          <p:nvPicPr>
            <p:cNvPr id="1032" name="Picture 8" descr="http://upload.wikimedia.org/wikipedia/commons/thumb/e/eb/Green_bull%27s_eye_level_%28level%29.jpg/220px-Green_bull%27s_eye_level_%28level%29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00" y="2286000"/>
              <a:ext cx="2095500" cy="140017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257800" y="38100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Spirit Level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05400" y="4191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 incompletely filled with a liquid-normally an alcohol as it has more favorable properties.  When it is level the bubble will appear in the center.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 us return to the lesson plan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Leveling Tube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4495800" y="609600"/>
            <a:ext cx="4191000" cy="4495798"/>
            <a:chOff x="6172200" y="2971800"/>
            <a:chExt cx="2769326" cy="3124199"/>
          </a:xfrm>
        </p:grpSpPr>
        <p:sp>
          <p:nvSpPr>
            <p:cNvPr id="10" name="Block Arc 9"/>
            <p:cNvSpPr/>
            <p:nvPr/>
          </p:nvSpPr>
          <p:spPr>
            <a:xfrm rot="10800000">
              <a:off x="6172200" y="3505199"/>
              <a:ext cx="2769326" cy="2590800"/>
            </a:xfrm>
            <a:prstGeom prst="blockArc">
              <a:avLst>
                <a:gd name="adj1" fmla="val 10553345"/>
                <a:gd name="adj2" fmla="val 509231"/>
                <a:gd name="adj3" fmla="val 11946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4191000"/>
              <a:ext cx="3309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39418" y="2971800"/>
              <a:ext cx="302108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29600" y="1981200"/>
            <a:ext cx="457200" cy="1219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2362200"/>
            <a:ext cx="5334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3"/>
          <p:cNvGrpSpPr/>
          <p:nvPr/>
        </p:nvGrpSpPr>
        <p:grpSpPr>
          <a:xfrm>
            <a:off x="4876800" y="1950720"/>
            <a:ext cx="3810000" cy="1632267"/>
            <a:chOff x="4876800" y="1950720"/>
            <a:chExt cx="3810000" cy="1632267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061348" y="2785542"/>
              <a:ext cx="1593303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76800" y="3581241"/>
              <a:ext cx="365760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10200" y="1950720"/>
              <a:ext cx="327660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own Arrow 28"/>
          <p:cNvSpPr/>
          <p:nvPr/>
        </p:nvSpPr>
        <p:spPr>
          <a:xfrm>
            <a:off x="8305800" y="2438400"/>
            <a:ext cx="381000" cy="6096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4572000" y="2895600"/>
            <a:ext cx="381000" cy="609600"/>
          </a:xfrm>
          <a:prstGeom prst="downArrow">
            <a:avLst>
              <a:gd name="adj1" fmla="val 50000"/>
              <a:gd name="adj2" fmla="val 558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0" y="34290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water will flow from the high end to the lower end until it is at equal levels thus have a constant pressure throughout</a:t>
            </a:r>
            <a:endParaRPr lang="en-US" dirty="0"/>
          </a:p>
        </p:txBody>
      </p:sp>
      <p:grpSp>
        <p:nvGrpSpPr>
          <p:cNvPr id="5" name="Group 33"/>
          <p:cNvGrpSpPr/>
          <p:nvPr/>
        </p:nvGrpSpPr>
        <p:grpSpPr>
          <a:xfrm>
            <a:off x="1066800" y="457200"/>
            <a:ext cx="7010400" cy="2620328"/>
            <a:chOff x="1066800" y="457200"/>
            <a:chExt cx="7010400" cy="2620328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1600200"/>
              <a:ext cx="2743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a tube is open to air at both sides, the water in the tube will flow until it is has a constant pressure throughout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000" y="1447800"/>
              <a:ext cx="12192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Atmospheric Pressure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0" y="457200"/>
              <a:ext cx="12192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Atmospheric Pressure</a:t>
              </a:r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34200" y="2120592"/>
            <a:ext cx="1219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Pressure due to water = density x gravity x change in height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3124200"/>
            <a:ext cx="32766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9" grpId="0" animBg="1"/>
      <p:bldP spid="29" grpId="1" animBg="1"/>
      <p:bldP spid="30" grpId="0" animBg="1"/>
      <p:bldP spid="30" grpId="1" animBg="1"/>
      <p:bldP spid="26" grpId="0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WHRecovery\My Documents\EWB FROM LUMSDES\EWB\Presentations\Maps &amp; Surveying\DSC0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867400" cy="4400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pic>
        <p:nvPicPr>
          <p:cNvPr id="1026" name="Picture 2" descr="C:\Documents and Settings\MWHRecovery\My Documents\EWB FROM LUMSDES\EWB\Presentations\Maps &amp; Surveying\DSC03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352800" cy="4470400"/>
          </a:xfrm>
          <a:prstGeom prst="rect">
            <a:avLst/>
          </a:prstGeom>
          <a:noFill/>
        </p:spPr>
      </p:pic>
      <p:pic>
        <p:nvPicPr>
          <p:cNvPr id="1029" name="Picture 5" descr="C:\Documents and Settings\MWHRecovery\My Documents\EWB FROM LUMSDES\EWB\Presentations\Maps &amp; Surveying\DSC03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838200"/>
            <a:ext cx="24003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5029200"/>
            <a:ext cx="291618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 this bamboo post level?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638800"/>
            <a:ext cx="516038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students are using a leveling tube to find out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533400" y="3810000"/>
            <a:ext cx="2362200" cy="902732"/>
            <a:chOff x="533400" y="3810000"/>
            <a:chExt cx="2362200" cy="90273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752600" y="3810000"/>
              <a:ext cx="1143000" cy="5334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4343400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858000" y="2362200"/>
            <a:ext cx="1620957" cy="1674026"/>
            <a:chOff x="6858000" y="2362200"/>
            <a:chExt cx="1620957" cy="1674026"/>
          </a:xfrm>
        </p:grpSpPr>
        <p:sp>
          <p:nvSpPr>
            <p:cNvPr id="15" name="TextBox 14"/>
            <p:cNvSpPr txBox="1"/>
            <p:nvPr/>
          </p:nvSpPr>
          <p:spPr>
            <a:xfrm>
              <a:off x="6858000" y="3666894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200900" y="2857500"/>
              <a:ext cx="1295400" cy="3048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57600" y="6172200"/>
            <a:ext cx="236475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No, they are not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WHRecovery\My Documents\EWB FROM LUMSDES\EWB\Presentations\Maps &amp; Surveying\DSC0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867400" cy="4400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pic>
        <p:nvPicPr>
          <p:cNvPr id="1026" name="Picture 2" descr="C:\Documents and Settings\MWHRecovery\My Documents\EWB FROM LUMSDES\EWB\Presentations\Maps &amp; Surveying\DSC03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352800" cy="4470400"/>
          </a:xfrm>
          <a:prstGeom prst="rect">
            <a:avLst/>
          </a:prstGeom>
          <a:noFill/>
        </p:spPr>
      </p:pic>
      <p:pic>
        <p:nvPicPr>
          <p:cNvPr id="1029" name="Picture 5" descr="C:\Documents and Settings\MWHRecovery\My Documents\EWB FROM LUMSDES\EWB\Presentations\Maps &amp; Surveying\DSC03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838200"/>
            <a:ext cx="2400300" cy="3200400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533400" y="3810000"/>
            <a:ext cx="2362200" cy="902732"/>
            <a:chOff x="533400" y="3810000"/>
            <a:chExt cx="2362200" cy="90273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752600" y="3810000"/>
              <a:ext cx="1143000" cy="5334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4343400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858000" y="2362200"/>
            <a:ext cx="1620957" cy="1674026"/>
            <a:chOff x="6858000" y="2362200"/>
            <a:chExt cx="1620957" cy="1674026"/>
          </a:xfrm>
        </p:grpSpPr>
        <p:sp>
          <p:nvSpPr>
            <p:cNvPr id="15" name="TextBox 14"/>
            <p:cNvSpPr txBox="1"/>
            <p:nvPr/>
          </p:nvSpPr>
          <p:spPr>
            <a:xfrm>
              <a:off x="6858000" y="3666894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200900" y="2857500"/>
              <a:ext cx="1295400" cy="3048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57600" y="6172200"/>
            <a:ext cx="236475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No, they are not 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7192" y="5029200"/>
            <a:ext cx="436529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What will they need to do to make it level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8153400" y="24384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048000" y="3733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18" y="-91122"/>
            <a:ext cx="7498080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1981200" y="1371600"/>
            <a:ext cx="6858000" cy="5257800"/>
            <a:chOff x="1981200" y="1371600"/>
            <a:chExt cx="6858000" cy="5257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657600" y="5715000"/>
              <a:ext cx="5181600" cy="91440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81200" y="1371600"/>
              <a:ext cx="6237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 he lives on a slope he is unsure how he will make it level</a:t>
              </a:r>
              <a:endParaRPr lang="en-US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1828800" y="990600"/>
            <a:ext cx="6928614" cy="4724400"/>
            <a:chOff x="1828800" y="990600"/>
            <a:chExt cx="6928614" cy="4724400"/>
          </a:xfrm>
        </p:grpSpPr>
        <p:grpSp>
          <p:nvGrpSpPr>
            <p:cNvPr id="8" name="Group 20"/>
            <p:cNvGrpSpPr/>
            <p:nvPr/>
          </p:nvGrpSpPr>
          <p:grpSpPr>
            <a:xfrm>
              <a:off x="1828800" y="2286000"/>
              <a:ext cx="1828800" cy="3429000"/>
              <a:chOff x="1828800" y="2286000"/>
              <a:chExt cx="1828800" cy="3429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28800" y="2971800"/>
                <a:ext cx="1828800" cy="2743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1828800" y="2286000"/>
                <a:ext cx="1828800" cy="685800"/>
              </a:xfrm>
              <a:prstGeom prst="triangle">
                <a:avLst>
                  <a:gd name="adj" fmla="val 5426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19400" y="3581400"/>
                <a:ext cx="609600" cy="76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81200" y="990600"/>
              <a:ext cx="6776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owner of this house wants to build a fence around his house</a:t>
              </a:r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1981200" y="1752600"/>
            <a:ext cx="7086600" cy="4067176"/>
            <a:chOff x="1981200" y="1752600"/>
            <a:chExt cx="7086600" cy="4067176"/>
          </a:xfrm>
        </p:grpSpPr>
        <p:sp>
          <p:nvSpPr>
            <p:cNvPr id="13" name="TextBox 12"/>
            <p:cNvSpPr txBox="1"/>
            <p:nvPr/>
          </p:nvSpPr>
          <p:spPr>
            <a:xfrm>
              <a:off x="1981200" y="1752600"/>
              <a:ext cx="708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 is by himself so he cannot use the leveling tube the way the students just had</a:t>
              </a:r>
              <a:endParaRPr lang="en-US" dirty="0"/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4343400"/>
              <a:ext cx="788004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1"/>
          <p:cNvGrpSpPr/>
          <p:nvPr/>
        </p:nvGrpSpPr>
        <p:grpSpPr>
          <a:xfrm>
            <a:off x="4343400" y="2895600"/>
            <a:ext cx="3200400" cy="3505200"/>
            <a:chOff x="4343400" y="2895600"/>
            <a:chExt cx="3200400" cy="3505200"/>
          </a:xfrm>
        </p:grpSpPr>
        <p:sp>
          <p:nvSpPr>
            <p:cNvPr id="15" name="Rectangle 14"/>
            <p:cNvSpPr/>
            <p:nvPr/>
          </p:nvSpPr>
          <p:spPr>
            <a:xfrm>
              <a:off x="4343400" y="28956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31242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91400" y="34290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371600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he use a leveling tube by himself?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1143000" y="3200400"/>
            <a:ext cx="2209799" cy="3352800"/>
            <a:chOff x="1143000" y="2743200"/>
            <a:chExt cx="2209799" cy="3352800"/>
          </a:xfrm>
        </p:grpSpPr>
        <p:pic>
          <p:nvPicPr>
            <p:cNvPr id="39938" name="Picture 2" descr="cutting the hose for a water lev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2743200"/>
              <a:ext cx="1676400" cy="1676400"/>
            </a:xfrm>
            <a:prstGeom prst="rect">
              <a:avLst/>
            </a:prstGeom>
            <a:noFill/>
          </p:spPr>
        </p:pic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676400" y="4343400"/>
              <a:ext cx="685800" cy="533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43000" y="4895671"/>
              <a:ext cx="2209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Spilt the leveling tube, this will allow the tube to fit in the hole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600" y="213360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a hole in a bucket, smaller than that of the pipe</a:t>
            </a:r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3429000" y="3200400"/>
            <a:ext cx="2209799" cy="2932331"/>
            <a:chOff x="3429000" y="2743200"/>
            <a:chExt cx="2209799" cy="2932331"/>
          </a:xfrm>
        </p:grpSpPr>
        <p:pic>
          <p:nvPicPr>
            <p:cNvPr id="39940" name="Picture 4" descr="threading the hose for a water lev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743200"/>
              <a:ext cx="1676400" cy="16764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429000" y="5029200"/>
              <a:ext cx="2209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Put the pipe into the bucket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4343400" y="4495800"/>
              <a:ext cx="685800" cy="533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"/>
          <p:cNvGrpSpPr/>
          <p:nvPr/>
        </p:nvGrpSpPr>
        <p:grpSpPr>
          <a:xfrm>
            <a:off x="5867400" y="3200400"/>
            <a:ext cx="2209799" cy="2807732"/>
            <a:chOff x="5867400" y="2743200"/>
            <a:chExt cx="2209799" cy="2807732"/>
          </a:xfrm>
        </p:grpSpPr>
        <p:pic>
          <p:nvPicPr>
            <p:cNvPr id="39942" name="Picture 6" descr="pulling the hose for a water leve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27432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867400" y="5181600"/>
              <a:ext cx="2209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Pull until tight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172200" y="4495800"/>
              <a:ext cx="685800" cy="533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1447800" y="838200"/>
            <a:ext cx="6831594" cy="1501111"/>
            <a:chOff x="1447800" y="838200"/>
            <a:chExt cx="6831594" cy="1501111"/>
          </a:xfrm>
        </p:grpSpPr>
        <p:sp>
          <p:nvSpPr>
            <p:cNvPr id="19" name="TextBox 18"/>
            <p:cNvSpPr txBox="1"/>
            <p:nvPr/>
          </p:nvSpPr>
          <p:spPr>
            <a:xfrm>
              <a:off x="1447800" y="1752600"/>
              <a:ext cx="4301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 needs the leveling tube and a bucket</a:t>
              </a:r>
              <a:endParaRPr 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2200" y="1066800"/>
              <a:ext cx="919264" cy="103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9" descr="C:\Documents and Settings\MWHRecovery\Local Settings\Temporary Internet Files\Content.IE5\LGZDUBEX\MC90020904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9000" y="838200"/>
              <a:ext cx="1040394" cy="1501111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1295400" y="990600"/>
            <a:ext cx="7289175" cy="3657600"/>
            <a:chOff x="1295400" y="990600"/>
            <a:chExt cx="7289175" cy="3657600"/>
          </a:xfrm>
        </p:grpSpPr>
        <p:pic>
          <p:nvPicPr>
            <p:cNvPr id="38914" name="Picture 2" descr="marking the heights with a water leve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828800"/>
              <a:ext cx="5638800" cy="2819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295400" y="990600"/>
              <a:ext cx="6353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man wants to cut the fence posts to the ‘required height’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1371600"/>
              <a:ext cx="728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 they are not on level ground-how will he know where to cut them?</a:t>
              </a:r>
              <a:endParaRPr lang="en-US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28601" y="3581400"/>
            <a:ext cx="3124199" cy="1789331"/>
            <a:chOff x="228601" y="3581400"/>
            <a:chExt cx="3124199" cy="178933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52600" y="3733800"/>
              <a:ext cx="1600200" cy="1143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28601" y="47244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Put bucket of water on chair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2514600" y="3810000"/>
              <a:ext cx="457994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5"/>
          <p:cNvGrpSpPr/>
          <p:nvPr/>
        </p:nvGrpSpPr>
        <p:grpSpPr>
          <a:xfrm>
            <a:off x="2743200" y="3581400"/>
            <a:ext cx="2743200" cy="2980730"/>
            <a:chOff x="2743200" y="3581400"/>
            <a:chExt cx="2743200" cy="2980730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314700" y="4305300"/>
              <a:ext cx="2057400" cy="762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7"/>
            <p:cNvGrpSpPr/>
            <p:nvPr/>
          </p:nvGrpSpPr>
          <p:grpSpPr>
            <a:xfrm>
              <a:off x="2743200" y="3581400"/>
              <a:ext cx="2743200" cy="2980730"/>
              <a:chOff x="2743200" y="3581400"/>
              <a:chExt cx="2743200" cy="298073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971800" y="5638800"/>
                <a:ext cx="2514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Mark on the post where the water level reaches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743200" y="3581400"/>
                <a:ext cx="1905000" cy="0"/>
              </a:xfrm>
              <a:prstGeom prst="line">
                <a:avLst/>
              </a:prstGeom>
              <a:ln w="5715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32"/>
          <p:cNvGrpSpPr/>
          <p:nvPr/>
        </p:nvGrpSpPr>
        <p:grpSpPr>
          <a:xfrm>
            <a:off x="5334000" y="3581400"/>
            <a:ext cx="2514600" cy="2980730"/>
            <a:chOff x="5334000" y="3581400"/>
            <a:chExt cx="2514600" cy="298073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4838700" y="4381500"/>
              <a:ext cx="2057400" cy="4572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34000" y="56388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 on the other posts where the water level reaches</a:t>
              </a:r>
              <a:endParaRPr lang="en-US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495800" y="3581400"/>
            <a:ext cx="19050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4"/>
          <p:cNvGrpSpPr/>
          <p:nvPr/>
        </p:nvGrpSpPr>
        <p:grpSpPr>
          <a:xfrm>
            <a:off x="2057401" y="4191000"/>
            <a:ext cx="2209799" cy="1456730"/>
            <a:chOff x="2057401" y="4191000"/>
            <a:chExt cx="2209799" cy="1456730"/>
          </a:xfrm>
        </p:grpSpPr>
        <p:sp>
          <p:nvSpPr>
            <p:cNvPr id="8" name="TextBox 7"/>
            <p:cNvSpPr txBox="1"/>
            <p:nvPr/>
          </p:nvSpPr>
          <p:spPr>
            <a:xfrm>
              <a:off x="2057401" y="47244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Put hose on ground so all air escapes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581400" y="4191000"/>
              <a:ext cx="685800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6096000" y="3581400"/>
            <a:ext cx="11430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3"/>
          <p:cNvGrpSpPr/>
          <p:nvPr/>
        </p:nvGrpSpPr>
        <p:grpSpPr>
          <a:xfrm>
            <a:off x="2818606" y="2896394"/>
            <a:ext cx="6172994" cy="2342535"/>
            <a:chOff x="2818606" y="2896394"/>
            <a:chExt cx="6172994" cy="2342535"/>
          </a:xfrm>
        </p:grpSpPr>
        <p:sp>
          <p:nvSpPr>
            <p:cNvPr id="39" name="TextBox 38"/>
            <p:cNvSpPr txBox="1"/>
            <p:nvPr/>
          </p:nvSpPr>
          <p:spPr>
            <a:xfrm>
              <a:off x="6477000" y="4038600"/>
              <a:ext cx="2514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Now you can measure the difference between the datum height and required height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2819400" y="3276600"/>
              <a:ext cx="3657600" cy="762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2476103" y="3238897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0"/>
          <p:cNvGrpSpPr/>
          <p:nvPr/>
        </p:nvGrpSpPr>
        <p:grpSpPr>
          <a:xfrm>
            <a:off x="4724400" y="1752600"/>
            <a:ext cx="4419600" cy="1829594"/>
            <a:chOff x="4724400" y="1752600"/>
            <a:chExt cx="4419600" cy="1829594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4381897" y="3238103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5905897" y="3161903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7048897" y="3161903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 flipV="1">
              <a:off x="7467600" y="2895600"/>
              <a:ext cx="762000" cy="4572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1752600"/>
              <a:ext cx="1524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Now you can measure this difference on these posts</a:t>
              </a:r>
              <a:endParaRPr lang="en-US" dirty="0"/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3733800" y="2133600"/>
            <a:ext cx="3276600" cy="676275"/>
            <a:chOff x="3733800" y="2133600"/>
            <a:chExt cx="3276600" cy="67627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206625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2133600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2133600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Spirit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962400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of air &lt; Density of liquid so the air bubble floats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1752600" y="2819400"/>
            <a:ext cx="2680063" cy="927686"/>
            <a:chOff x="1752600" y="2057400"/>
            <a:chExt cx="2680063" cy="927686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2057400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Density= </a:t>
              </a:r>
              <a:r>
                <a:rPr lang="en-US" u="sng" dirty="0" smtClean="0"/>
                <a:t>mass </a:t>
              </a:r>
              <a:r>
                <a:rPr lang="en-US" dirty="0" smtClean="0"/>
                <a:t>   =</a:t>
              </a:r>
              <a:endParaRPr lang="en-US" u="sng" dirty="0" smtClean="0"/>
            </a:p>
            <a:p>
              <a:r>
                <a:rPr lang="en-US" dirty="0" smtClean="0"/>
                <a:t>	volume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3063" y="2061756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Kg</a:t>
              </a:r>
            </a:p>
            <a:p>
              <a:r>
                <a:rPr lang="en-US" dirty="0" smtClean="0"/>
                <a:t>m</a:t>
              </a:r>
              <a:r>
                <a:rPr lang="en-US" baseline="30000" dirty="0" smtClean="0"/>
                <a:t>3</a:t>
              </a:r>
            </a:p>
            <a:p>
              <a:endParaRPr lang="en-US" dirty="0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371600" y="1676400"/>
            <a:ext cx="6248400" cy="1828800"/>
            <a:chOff x="1524000" y="1676400"/>
            <a:chExt cx="6248400" cy="1828800"/>
          </a:xfrm>
        </p:grpSpPr>
        <p:grpSp>
          <p:nvGrpSpPr>
            <p:cNvPr id="8" name="Group 25"/>
            <p:cNvGrpSpPr/>
            <p:nvPr/>
          </p:nvGrpSpPr>
          <p:grpSpPr>
            <a:xfrm>
              <a:off x="1524000" y="1676400"/>
              <a:ext cx="6248400" cy="1828800"/>
              <a:chOff x="1524000" y="1676400"/>
              <a:chExt cx="6248400" cy="1828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24000" y="1676400"/>
                <a:ext cx="1428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Spirit Level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91200" y="3048000"/>
                <a:ext cx="1981200" cy="45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477000" y="3048000"/>
              <a:ext cx="533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0800000" flipV="1">
            <a:off x="6858000" y="2438400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24800" y="1600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is less dense than liquid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2209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the density of the liquid and air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Activity: </a:t>
            </a:r>
            <a:br>
              <a:rPr lang="en-US" dirty="0" smtClean="0"/>
            </a:br>
            <a:r>
              <a:rPr lang="en-US" dirty="0" smtClean="0"/>
              <a:t>Spirit </a:t>
            </a:r>
            <a:r>
              <a:rPr lang="en-US" dirty="0" smtClean="0"/>
              <a:t>Level/Leveling Tube Practical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the tube with water, ensure that no air gets trapped.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676400" y="2133600"/>
            <a:ext cx="6896100" cy="3878956"/>
            <a:chOff x="1676400" y="2133600"/>
            <a:chExt cx="6896100" cy="3878956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1336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if the windows of the Classroom are level with the leveling tube</a:t>
              </a:r>
            </a:p>
          </p:txBody>
        </p:sp>
        <p:pic>
          <p:nvPicPr>
            <p:cNvPr id="22530" name="Picture 2" descr="http://ts4.mm.bing.net/images/thumbnail.aspx?q=1082302534875&amp;id=a1ca9de7f9c5dd7eedbc5e6b4fa9abbd&amp;url=http%3a%2f%2fesol960.files.wordpress.com%2f2010%2f09%2fnew_window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3276600"/>
              <a:ext cx="3924300" cy="2735956"/>
            </a:xfrm>
            <a:prstGeom prst="rect">
              <a:avLst/>
            </a:prstGeom>
            <a:noFill/>
          </p:spPr>
        </p:pic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343400"/>
            <a:ext cx="2886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/>
          <p:nvPr/>
        </p:nvGrpSpPr>
        <p:grpSpPr>
          <a:xfrm>
            <a:off x="4778187" y="4134106"/>
            <a:ext cx="3698575" cy="2722339"/>
            <a:chOff x="4778187" y="4134106"/>
            <a:chExt cx="3698575" cy="2722339"/>
          </a:xfrm>
        </p:grpSpPr>
        <p:sp>
          <p:nvSpPr>
            <p:cNvPr id="9" name="Block Arc 8"/>
            <p:cNvSpPr/>
            <p:nvPr/>
          </p:nvSpPr>
          <p:spPr>
            <a:xfrm rot="10599038">
              <a:off x="4778187" y="4906978"/>
              <a:ext cx="3698575" cy="1949467"/>
            </a:xfrm>
            <a:prstGeom prst="blockArc">
              <a:avLst>
                <a:gd name="adj1" fmla="val 10627024"/>
                <a:gd name="adj2" fmla="val 509231"/>
                <a:gd name="adj3" fmla="val 11946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441721">
              <a:off x="4869626" y="5343234"/>
              <a:ext cx="236480" cy="412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1399038">
              <a:off x="8199446" y="4134106"/>
              <a:ext cx="185213" cy="1581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1676400" y="2819400"/>
            <a:ext cx="5791200" cy="3584028"/>
            <a:chOff x="1676400" y="2819400"/>
            <a:chExt cx="5791200" cy="3584028"/>
          </a:xfrm>
        </p:grpSpPr>
        <p:sp>
          <p:nvSpPr>
            <p:cNvPr id="13" name="TextBox 12"/>
            <p:cNvSpPr txBox="1"/>
            <p:nvPr/>
          </p:nvSpPr>
          <p:spPr>
            <a:xfrm>
              <a:off x="1676400" y="28194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 the spirit level to make a level surface on the tripod</a:t>
              </a:r>
            </a:p>
          </p:txBody>
        </p:sp>
        <p:pic>
          <p:nvPicPr>
            <p:cNvPr id="14" name="Picture 7" descr="http://ts1.mm.bing.net/images/thumbnail.aspx?q=988122590468&amp;id=20f9d943e0bfa6f758387f2a98174c71&amp;url=http%3a%2f%2fimages1.opticsplanet.com%2f640-640%2fopplanet-meade-telescope-tripod-070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4724400"/>
              <a:ext cx="1298448" cy="1679028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8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9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Ways of ensuring something is level</vt:lpstr>
      <vt:lpstr>Leveling Tube</vt:lpstr>
      <vt:lpstr>Leveling Tube</vt:lpstr>
      <vt:lpstr>Leveling Tube</vt:lpstr>
      <vt:lpstr>Leveling Tube</vt:lpstr>
      <vt:lpstr>Leveling Tube</vt:lpstr>
      <vt:lpstr>Leveling Tube</vt:lpstr>
      <vt:lpstr>Spirit Level</vt:lpstr>
      <vt:lpstr>Activity:  Spirit Level/Leveling Tube Practical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ensuring something is level</dc:title>
  <dc:creator>Emma</dc:creator>
  <cp:lastModifiedBy>Emma</cp:lastModifiedBy>
  <cp:revision>2</cp:revision>
  <dcterms:created xsi:type="dcterms:W3CDTF">2012-09-14T08:56:55Z</dcterms:created>
  <dcterms:modified xsi:type="dcterms:W3CDTF">2012-09-14T10:08:53Z</dcterms:modified>
</cp:coreProperties>
</file>