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Lst>
  <p:notesMasterIdLst>
    <p:notesMasterId r:id="rId28"/>
  </p:notesMasterIdLst>
  <p:handoutMasterIdLst>
    <p:handoutMasterId r:id="rId29"/>
  </p:handoutMasterIdLst>
  <p:sldIdLst>
    <p:sldId id="284" r:id="rId6"/>
    <p:sldId id="286" r:id="rId7"/>
    <p:sldId id="353" r:id="rId8"/>
    <p:sldId id="372" r:id="rId9"/>
    <p:sldId id="377" r:id="rId10"/>
    <p:sldId id="370" r:id="rId11"/>
    <p:sldId id="373" r:id="rId12"/>
    <p:sldId id="367" r:id="rId13"/>
    <p:sldId id="368" r:id="rId14"/>
    <p:sldId id="366" r:id="rId15"/>
    <p:sldId id="375" r:id="rId16"/>
    <p:sldId id="376" r:id="rId17"/>
    <p:sldId id="382" r:id="rId18"/>
    <p:sldId id="379" r:id="rId19"/>
    <p:sldId id="381" r:id="rId20"/>
    <p:sldId id="380" r:id="rId21"/>
    <p:sldId id="378" r:id="rId22"/>
    <p:sldId id="369" r:id="rId23"/>
    <p:sldId id="385" r:id="rId24"/>
    <p:sldId id="356" r:id="rId25"/>
    <p:sldId id="384" r:id="rId26"/>
    <p:sldId id="38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3300"/>
    <a:srgbClr val="BB0F1F"/>
    <a:srgbClr val="CC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2" d="100"/>
          <a:sy n="62" d="100"/>
        </p:scale>
        <p:origin x="-137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76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B230E72-5C49-4347-BC94-132A122FB693}" type="datetimeFigureOut">
              <a:rPr lang="en-IN" smtClean="0"/>
              <a:pPr/>
              <a:t>04-08-2014</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9F4C88-D923-4348-8DEA-33636F760FC7}" type="slidenum">
              <a:rPr lang="en-IN" smtClean="0"/>
              <a:pPr/>
              <a:t>‹#›</a:t>
            </a:fld>
            <a:endParaRPr lang="en-I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0087AE-7597-4D42-BC44-46E61B2B8E38}" type="datetimeFigureOut">
              <a:rPr lang="en-IN" smtClean="0"/>
              <a:pPr/>
              <a:t>04-08-2014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2715B-4539-4408-A8AA-853B9DBFD7C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746EC4-ECC0-4BB4-B2B7-594A21C6EB9C}"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FBE2715B-4539-4408-A8AA-853B9DBFD7C3}" type="slidenum">
              <a:rPr lang="en-IN" smtClean="0"/>
              <a:pPr/>
              <a:t>13</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3D345B-3043-45FE-8292-22B8CFE54F33}" type="slidenum">
              <a:rPr lang="en-GB"/>
              <a:pPr/>
              <a:t>14</a:t>
            </a:fld>
            <a:endParaRPr lang="en-GB"/>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BFDCA6-09CA-44C3-B6D8-610B568D4799}" type="slidenum">
              <a:rPr lang="en-GB"/>
              <a:pPr/>
              <a:t>17</a:t>
            </a:fld>
            <a:endParaRPr lang="en-GB"/>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GB"/>
              <a:t>Diagram: Practical Action Technical Sheet on Biogas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fld id="{3D53A4FA-2C95-4BD0-9935-471052EE0A4C}" type="datetime1">
              <a:rPr lang="en-IN" smtClean="0"/>
              <a:pPr/>
              <a:t>04-08-2014</a:t>
            </a:fld>
            <a:endParaRPr lang="en-IN"/>
          </a:p>
        </p:txBody>
      </p:sp>
      <p:sp>
        <p:nvSpPr>
          <p:cNvPr id="5" name="Footer Placeholder 18"/>
          <p:cNvSpPr>
            <a:spLocks noGrp="1"/>
          </p:cNvSpPr>
          <p:nvPr>
            <p:ph type="ftr" sz="quarter" idx="11"/>
          </p:nvPr>
        </p:nvSpPr>
        <p:spPr/>
        <p:txBody>
          <a:bodyPr/>
          <a:lstStyle>
            <a:lvl1pPr>
              <a:defRPr/>
            </a:lvl1pPr>
          </a:lstStyle>
          <a:p>
            <a:r>
              <a:rPr lang="en-IN" smtClean="0"/>
              <a:t>| Vigyan Ashram | INDUSA PTI |</a:t>
            </a:r>
            <a:endParaRPr lang="en-IN"/>
          </a:p>
        </p:txBody>
      </p:sp>
      <p:sp>
        <p:nvSpPr>
          <p:cNvPr id="6" name="Slide Number Placeholder 26"/>
          <p:cNvSpPr>
            <a:spLocks noGrp="1"/>
          </p:cNvSpPr>
          <p:nvPr>
            <p:ph type="sldNum" sz="quarter" idx="12"/>
          </p:nvPr>
        </p:nvSpPr>
        <p:spPr/>
        <p:txBody>
          <a:bodyPr/>
          <a:lstStyle>
            <a:lvl1pPr>
              <a:defRPr/>
            </a:lvl1pPr>
          </a:lstStyle>
          <a:p>
            <a:fld id="{1F68CD27-F250-44A2-BCBA-F6217D121699}" type="slidenum">
              <a:rPr lang="en-IN" smtClean="0"/>
              <a:pPr/>
              <a:t>‹#›</a:t>
            </a:fld>
            <a:endParaRPr lang="en-IN" dirty="0"/>
          </a:p>
        </p:txBody>
      </p:sp>
    </p:spTree>
  </p:cSld>
  <p:clrMapOvr>
    <a:overrideClrMapping bg1="dk1" tx1="lt1" bg2="dk2" tx2="lt2" accent1="accent1" accent2="accent2" accent3="accent3" accent4="accent4" accent5="accent5" accent6="accent6" hlink="hlink" folHlink="folHlink"/>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7C426B24-4907-4837-8F39-3C6833CA2E53}" type="datetime1">
              <a:rPr lang="en-IN" smtClean="0"/>
              <a:pPr/>
              <a:t>04-08-2014</a:t>
            </a:fld>
            <a:endParaRPr lang="en-IN"/>
          </a:p>
        </p:txBody>
      </p:sp>
      <p:sp>
        <p:nvSpPr>
          <p:cNvPr id="5" name="Footer Placeholder 21"/>
          <p:cNvSpPr>
            <a:spLocks noGrp="1"/>
          </p:cNvSpPr>
          <p:nvPr>
            <p:ph type="ftr" sz="quarter" idx="11"/>
          </p:nvPr>
        </p:nvSpPr>
        <p:spPr/>
        <p:txBody>
          <a:bodyPr/>
          <a:lstStyle>
            <a:lvl1pPr>
              <a:defRPr/>
            </a:lvl1pPr>
          </a:lstStyle>
          <a:p>
            <a:r>
              <a:rPr lang="en-IN" smtClean="0"/>
              <a:t>| Vigyan Ashram | INDUSA PTI |</a:t>
            </a:r>
            <a:endParaRPr lang="en-IN"/>
          </a:p>
        </p:txBody>
      </p:sp>
      <p:sp>
        <p:nvSpPr>
          <p:cNvPr id="6" name="Slide Number Placeholder 17"/>
          <p:cNvSpPr>
            <a:spLocks noGrp="1"/>
          </p:cNvSpPr>
          <p:nvPr>
            <p:ph type="sldNum" sz="quarter" idx="12"/>
          </p:nvPr>
        </p:nvSpPr>
        <p:spPr/>
        <p:txBody>
          <a:bodyPr/>
          <a:lstStyle>
            <a:lvl1pPr>
              <a:defRPr/>
            </a:lvl1pPr>
          </a:lstStyle>
          <a:p>
            <a:fld id="{1F68CD27-F250-44A2-BCBA-F6217D121699}" type="slidenum">
              <a:rPr lang="en-IN" smtClean="0"/>
              <a:pPr/>
              <a:t>‹#›</a:t>
            </a:fld>
            <a:endParaRPr lang="en-IN"/>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191C928C-1441-4C75-9485-B8ABB09FB0F8}" type="datetime1">
              <a:rPr lang="en-IN" smtClean="0"/>
              <a:pPr/>
              <a:t>04-08-2014</a:t>
            </a:fld>
            <a:endParaRPr lang="en-IN"/>
          </a:p>
        </p:txBody>
      </p:sp>
      <p:sp>
        <p:nvSpPr>
          <p:cNvPr id="5" name="Footer Placeholder 21"/>
          <p:cNvSpPr>
            <a:spLocks noGrp="1"/>
          </p:cNvSpPr>
          <p:nvPr>
            <p:ph type="ftr" sz="quarter" idx="11"/>
          </p:nvPr>
        </p:nvSpPr>
        <p:spPr/>
        <p:txBody>
          <a:bodyPr/>
          <a:lstStyle>
            <a:lvl1pPr>
              <a:defRPr/>
            </a:lvl1pPr>
          </a:lstStyle>
          <a:p>
            <a:r>
              <a:rPr lang="en-IN" smtClean="0"/>
              <a:t>| Vigyan Ashram | INDUSA PTI |</a:t>
            </a:r>
            <a:endParaRPr lang="en-IN"/>
          </a:p>
        </p:txBody>
      </p:sp>
      <p:sp>
        <p:nvSpPr>
          <p:cNvPr id="6" name="Slide Number Placeholder 17"/>
          <p:cNvSpPr>
            <a:spLocks noGrp="1"/>
          </p:cNvSpPr>
          <p:nvPr>
            <p:ph type="sldNum" sz="quarter" idx="12"/>
          </p:nvPr>
        </p:nvSpPr>
        <p:spPr/>
        <p:txBody>
          <a:bodyPr/>
          <a:lstStyle>
            <a:lvl1pPr>
              <a:defRPr/>
            </a:lvl1pPr>
          </a:lstStyle>
          <a:p>
            <a:fld id="{1F68CD27-F250-44A2-BCBA-F6217D121699}" type="slidenum">
              <a:rPr lang="en-IN" smtClean="0"/>
              <a:pPr/>
              <a:t>‹#›</a:t>
            </a:fld>
            <a:endParaRPr lang="en-IN"/>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B02D402E-95D2-4B5B-80F8-187BA89A3374}"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C61A1590-FBCF-44C3-8F7C-E8255334888D}"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idx="10"/>
          </p:nvPr>
        </p:nvSpPr>
        <p:spPr>
          <a:ln/>
        </p:spPr>
        <p:txBody>
          <a:bodyPr/>
          <a:lstStyle>
            <a:lvl1pPr>
              <a:defRPr/>
            </a:lvl1pPr>
          </a:lstStyle>
          <a:p>
            <a:pPr>
              <a:defRPr/>
            </a:pPr>
            <a:fld id="{30D69105-BDB9-4629-8990-4C72F623E82F}"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idx="10"/>
          </p:nvPr>
        </p:nvSpPr>
        <p:spPr>
          <a:ln/>
        </p:spPr>
        <p:txBody>
          <a:bodyPr/>
          <a:lstStyle>
            <a:lvl1pPr>
              <a:defRPr/>
            </a:lvl1pPr>
          </a:lstStyle>
          <a:p>
            <a:pPr>
              <a:defRPr/>
            </a:pPr>
            <a:fld id="{0541F74A-30C5-43FF-A4D4-D012EC26DF80}"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idx="10"/>
          </p:nvPr>
        </p:nvSpPr>
        <p:spPr>
          <a:ln/>
        </p:spPr>
        <p:txBody>
          <a:bodyPr/>
          <a:lstStyle>
            <a:lvl1pPr>
              <a:defRPr/>
            </a:lvl1pPr>
          </a:lstStyle>
          <a:p>
            <a:pPr>
              <a:defRPr/>
            </a:pPr>
            <a:fld id="{53782AA1-D1C2-4EFB-8D6A-93F934306B70}"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idx="10"/>
          </p:nvPr>
        </p:nvSpPr>
        <p:spPr>
          <a:ln/>
        </p:spPr>
        <p:txBody>
          <a:bodyPr/>
          <a:lstStyle>
            <a:lvl1pPr>
              <a:defRPr/>
            </a:lvl1pPr>
          </a:lstStyle>
          <a:p>
            <a:pPr>
              <a:defRPr/>
            </a:pPr>
            <a:fld id="{87539C63-856E-4A40-8559-64A1CCB110C5}"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ACF9DC8C-294F-42A4-96A7-675FFF80BD4E}"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11CAC9B3-B668-4F05-B6AC-2C0389F7BC9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AF5991ED-B9E9-4D79-B6C1-99AA94E13F7A}" type="datetime1">
              <a:rPr lang="en-IN" smtClean="0"/>
              <a:pPr/>
              <a:t>04-08-2014</a:t>
            </a:fld>
            <a:endParaRPr lang="en-IN"/>
          </a:p>
        </p:txBody>
      </p:sp>
      <p:sp>
        <p:nvSpPr>
          <p:cNvPr id="5" name="Footer Placeholder 21"/>
          <p:cNvSpPr>
            <a:spLocks noGrp="1"/>
          </p:cNvSpPr>
          <p:nvPr>
            <p:ph type="ftr" sz="quarter" idx="11"/>
          </p:nvPr>
        </p:nvSpPr>
        <p:spPr/>
        <p:txBody>
          <a:bodyPr/>
          <a:lstStyle>
            <a:lvl1pPr>
              <a:defRPr/>
            </a:lvl1pPr>
          </a:lstStyle>
          <a:p>
            <a:r>
              <a:rPr lang="en-IN" smtClean="0"/>
              <a:t>| Vigyan Ashram | INDUSA PTI |</a:t>
            </a:r>
            <a:endParaRPr lang="en-IN"/>
          </a:p>
        </p:txBody>
      </p:sp>
      <p:sp>
        <p:nvSpPr>
          <p:cNvPr id="6" name="Slide Number Placeholder 17"/>
          <p:cNvSpPr>
            <a:spLocks noGrp="1"/>
          </p:cNvSpPr>
          <p:nvPr>
            <p:ph type="sldNum" sz="quarter" idx="12"/>
          </p:nvPr>
        </p:nvSpPr>
        <p:spPr/>
        <p:txBody>
          <a:bodyPr/>
          <a:lstStyle>
            <a:lvl1pPr>
              <a:defRPr/>
            </a:lvl1pPr>
          </a:lstStyle>
          <a:p>
            <a:fld id="{1F68CD27-F250-44A2-BCBA-F6217D121699}" type="slidenum">
              <a:rPr lang="en-IN" smtClean="0"/>
              <a:pPr/>
              <a:t>‹#›</a:t>
            </a:fld>
            <a:endParaRPr lang="en-IN" dirty="0"/>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093302FB-3748-45AF-B919-F145F017DBAC}"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363F2F4E-D6DC-4165-ADB2-4D1E2D535A8F}"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414338"/>
            <a:ext cx="2055812" cy="5708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14338"/>
            <a:ext cx="6018213" cy="5708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452F0A25-B6E6-4E65-AC3D-118E877501D7}"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9693B2CB-DC0E-4225-8000-8381A268554B}"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B4A13CCA-E490-4DCB-B439-04F1EBAE7801}"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idx="10"/>
          </p:nvPr>
        </p:nvSpPr>
        <p:spPr>
          <a:ln/>
        </p:spPr>
        <p:txBody>
          <a:bodyPr/>
          <a:lstStyle>
            <a:lvl1pPr>
              <a:defRPr/>
            </a:lvl1pPr>
          </a:lstStyle>
          <a:p>
            <a:pPr>
              <a:defRPr/>
            </a:pPr>
            <a:fld id="{5DFC99D1-4004-4646-B9E7-0FAB8EF08B5E}"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idx="10"/>
          </p:nvPr>
        </p:nvSpPr>
        <p:spPr>
          <a:ln/>
        </p:spPr>
        <p:txBody>
          <a:bodyPr/>
          <a:lstStyle>
            <a:lvl1pPr>
              <a:defRPr/>
            </a:lvl1pPr>
          </a:lstStyle>
          <a:p>
            <a:pPr>
              <a:defRPr/>
            </a:pPr>
            <a:fld id="{407A5540-B289-4BC0-B33F-EF5ABDCE7DBA}"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idx="10"/>
          </p:nvPr>
        </p:nvSpPr>
        <p:spPr>
          <a:ln/>
        </p:spPr>
        <p:txBody>
          <a:bodyPr/>
          <a:lstStyle>
            <a:lvl1pPr>
              <a:defRPr/>
            </a:lvl1pPr>
          </a:lstStyle>
          <a:p>
            <a:pPr>
              <a:defRPr/>
            </a:pPr>
            <a:fld id="{2AD5F0CA-15B3-485F-9F43-B2E04020B2EF}"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idx="10"/>
          </p:nvPr>
        </p:nvSpPr>
        <p:spPr>
          <a:ln/>
        </p:spPr>
        <p:txBody>
          <a:bodyPr/>
          <a:lstStyle>
            <a:lvl1pPr>
              <a:defRPr/>
            </a:lvl1pPr>
          </a:lstStyle>
          <a:p>
            <a:pPr>
              <a:defRPr/>
            </a:pPr>
            <a:fld id="{91A7DB17-B5F0-4F47-A03E-8DA87B369C93}"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48CBF804-2D90-4317-B092-2FCE5B85D45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4597162C-3F91-4986-908C-D196F9B3DFDF}" type="datetime1">
              <a:rPr lang="en-IN" smtClean="0"/>
              <a:pPr/>
              <a:t>04-08-2014</a:t>
            </a:fld>
            <a:endParaRPr lang="en-IN"/>
          </a:p>
        </p:txBody>
      </p:sp>
      <p:sp>
        <p:nvSpPr>
          <p:cNvPr id="5" name="Footer Placeholder 4"/>
          <p:cNvSpPr>
            <a:spLocks noGrp="1"/>
          </p:cNvSpPr>
          <p:nvPr>
            <p:ph type="ftr" sz="quarter" idx="11"/>
          </p:nvPr>
        </p:nvSpPr>
        <p:spPr/>
        <p:txBody>
          <a:bodyPr/>
          <a:lstStyle>
            <a:lvl1pPr>
              <a:defRPr/>
            </a:lvl1p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lvl1pPr>
              <a:defRPr/>
            </a:lvl1pPr>
          </a:lstStyle>
          <a:p>
            <a:fld id="{1F68CD27-F250-44A2-BCBA-F6217D121699}"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D342D6D0-74F0-49DA-8F14-A91E06545656}"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846F43AE-5478-4838-B280-D872CA5175D7}"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DBC3514E-798D-44A0-9C31-72C5B46F9472}"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7290D43C-E1C3-4031-9125-01EC2B40219E}"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sldNum" idx="10"/>
          </p:nvPr>
        </p:nvSpPr>
        <p:spPr>
          <a:ln/>
        </p:spPr>
        <p:txBody>
          <a:bodyPr/>
          <a:lstStyle>
            <a:lvl1pPr>
              <a:defRPr/>
            </a:lvl1pPr>
          </a:lstStyle>
          <a:p>
            <a:pPr>
              <a:defRPr/>
            </a:pPr>
            <a:fld id="{F1E8396F-1216-4489-A9CC-6219A8CCD05E}" type="slidenum">
              <a:rPr lang="en-US"/>
              <a:pPr>
                <a:defRPr/>
              </a:pPr>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idx="10"/>
          </p:nvPr>
        </p:nvSpPr>
        <p:spPr>
          <a:ln/>
        </p:spPr>
        <p:txBody>
          <a:bodyPr/>
          <a:lstStyle>
            <a:lvl1pPr>
              <a:defRPr/>
            </a:lvl1pPr>
          </a:lstStyle>
          <a:p>
            <a:pPr>
              <a:defRPr/>
            </a:pPr>
            <a:fld id="{9B95D485-769E-425F-96B2-A922BF880C36}" type="slidenum">
              <a:rPr lang="en-US"/>
              <a:pPr>
                <a:defRPr/>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sldNum" idx="10"/>
          </p:nvPr>
        </p:nvSpPr>
        <p:spPr>
          <a:ln/>
        </p:spPr>
        <p:txBody>
          <a:bodyPr/>
          <a:lstStyle>
            <a:lvl1pPr>
              <a:defRPr/>
            </a:lvl1pPr>
          </a:lstStyle>
          <a:p>
            <a:pPr>
              <a:defRPr/>
            </a:pPr>
            <a:fld id="{54FEA448-DB88-4449-8EFF-3F9DB50125C7}" type="slidenum">
              <a:rPr lang="en-US"/>
              <a:pPr>
                <a:defRPr/>
              </a:pPr>
              <a:t>‹#›</a:t>
            </a:fld>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idx="10"/>
          </p:nvPr>
        </p:nvSpPr>
        <p:spPr>
          <a:ln/>
        </p:spPr>
        <p:txBody>
          <a:bodyPr/>
          <a:lstStyle>
            <a:lvl1pPr>
              <a:defRPr/>
            </a:lvl1pPr>
          </a:lstStyle>
          <a:p>
            <a:pPr>
              <a:defRPr/>
            </a:pPr>
            <a:fld id="{C14DEB01-2687-41E2-A4C3-3D3FB62DC91E}" type="slidenum">
              <a:rPr lang="en-US"/>
              <a:pPr>
                <a:defRPr/>
              </a:pPr>
              <a:t>‹#›</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idx="10"/>
          </p:nvPr>
        </p:nvSpPr>
        <p:spPr>
          <a:ln/>
        </p:spPr>
        <p:txBody>
          <a:bodyPr/>
          <a:lstStyle>
            <a:lvl1pPr>
              <a:defRPr/>
            </a:lvl1pPr>
          </a:lstStyle>
          <a:p>
            <a:pPr>
              <a:defRPr/>
            </a:pPr>
            <a:fld id="{22AE0CB9-71F4-4BE6-936F-9BDC8FD62979}" type="slidenum">
              <a:rPr lang="en-US"/>
              <a:pPr>
                <a:defRPr/>
              </a:pPr>
              <a:t>‹#›</a:t>
            </a:fld>
            <a:endParaRPr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sldNum" idx="10"/>
          </p:nvPr>
        </p:nvSpPr>
        <p:spPr>
          <a:ln/>
        </p:spPr>
        <p:txBody>
          <a:bodyPr/>
          <a:lstStyle>
            <a:lvl1pPr>
              <a:defRPr/>
            </a:lvl1pPr>
          </a:lstStyle>
          <a:p>
            <a:pPr>
              <a:defRPr/>
            </a:pPr>
            <a:fld id="{0EA8381C-D62E-4EA7-8C4C-130C7BC3DFB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99325A21-7405-455D-B1BF-7DE3653E7800}" type="datetime1">
              <a:rPr lang="en-IN" smtClean="0"/>
              <a:pPr/>
              <a:t>04-08-2014</a:t>
            </a:fld>
            <a:endParaRPr lang="en-IN"/>
          </a:p>
        </p:txBody>
      </p:sp>
      <p:sp>
        <p:nvSpPr>
          <p:cNvPr id="6" name="Footer Placeholder 21"/>
          <p:cNvSpPr>
            <a:spLocks noGrp="1"/>
          </p:cNvSpPr>
          <p:nvPr>
            <p:ph type="ftr" sz="quarter" idx="11"/>
          </p:nvPr>
        </p:nvSpPr>
        <p:spPr/>
        <p:txBody>
          <a:bodyPr/>
          <a:lstStyle>
            <a:lvl1pPr>
              <a:defRPr/>
            </a:lvl1pPr>
          </a:lstStyle>
          <a:p>
            <a:r>
              <a:rPr lang="en-IN" smtClean="0"/>
              <a:t>| Vigyan Ashram | INDUSA PTI |</a:t>
            </a:r>
            <a:endParaRPr lang="en-IN"/>
          </a:p>
        </p:txBody>
      </p:sp>
      <p:sp>
        <p:nvSpPr>
          <p:cNvPr id="7" name="Slide Number Placeholder 17"/>
          <p:cNvSpPr>
            <a:spLocks noGrp="1"/>
          </p:cNvSpPr>
          <p:nvPr>
            <p:ph type="sldNum" sz="quarter" idx="12"/>
          </p:nvPr>
        </p:nvSpPr>
        <p:spPr/>
        <p:txBody>
          <a:bodyPr/>
          <a:lstStyle>
            <a:lvl1pPr>
              <a:defRPr/>
            </a:lvl1pPr>
          </a:lstStyle>
          <a:p>
            <a:fld id="{1F68CD27-F250-44A2-BCBA-F6217D121699}" type="slidenum">
              <a:rPr lang="en-IN" smtClean="0"/>
              <a:pPr/>
              <a:t>‹#›</a:t>
            </a:fld>
            <a:endParaRPr lang="en-IN"/>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idx="10"/>
          </p:nvPr>
        </p:nvSpPr>
        <p:spPr>
          <a:ln/>
        </p:spPr>
        <p:txBody>
          <a:bodyPr/>
          <a:lstStyle>
            <a:lvl1pPr>
              <a:defRPr/>
            </a:lvl1pPr>
          </a:lstStyle>
          <a:p>
            <a:pPr>
              <a:defRPr/>
            </a:pPr>
            <a:fld id="{2FD6EDDB-7818-47E9-A742-760F7605F630}" type="slidenum">
              <a:rPr lang="en-US"/>
              <a:pPr>
                <a:defRPr/>
              </a:pPr>
              <a:t>‹#›</a:t>
            </a:fld>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idx="10"/>
          </p:nvPr>
        </p:nvSpPr>
        <p:spPr>
          <a:ln/>
        </p:spPr>
        <p:txBody>
          <a:bodyPr/>
          <a:lstStyle>
            <a:lvl1pPr>
              <a:defRPr/>
            </a:lvl1pPr>
          </a:lstStyle>
          <a:p>
            <a:pPr>
              <a:defRPr/>
            </a:pPr>
            <a:fld id="{5B41F645-2022-472F-9D19-A8A71673E4C0}" type="slidenum">
              <a:rPr lang="en-US"/>
              <a:pPr>
                <a:defRPr/>
              </a:pPr>
              <a:t>‹#›</a:t>
            </a:fld>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idx="10"/>
          </p:nvPr>
        </p:nvSpPr>
        <p:spPr>
          <a:ln/>
        </p:spPr>
        <p:txBody>
          <a:bodyPr/>
          <a:lstStyle>
            <a:lvl1pPr>
              <a:defRPr/>
            </a:lvl1pPr>
          </a:lstStyle>
          <a:p>
            <a:pPr>
              <a:defRPr/>
            </a:pPr>
            <a:fld id="{BC8D9CBD-6B1A-432B-8452-74AA1D150F71}" type="slidenum">
              <a:rPr lang="en-US"/>
              <a:pPr>
                <a:defRPr/>
              </a:pPr>
              <a:t>‹#›</a:t>
            </a:fld>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idx="10"/>
          </p:nvPr>
        </p:nvSpPr>
        <p:spPr>
          <a:ln/>
        </p:spPr>
        <p:txBody>
          <a:bodyPr/>
          <a:lstStyle>
            <a:lvl1pPr>
              <a:defRPr/>
            </a:lvl1pPr>
          </a:lstStyle>
          <a:p>
            <a:pPr>
              <a:defRPr/>
            </a:pPr>
            <a:fld id="{94D8C961-B768-4599-9F0A-AD7077D8D81A}" type="slidenum">
              <a:rPr lang="en-US"/>
              <a:pPr>
                <a:defRPr/>
              </a:pPr>
              <a:t>‹#›</a:t>
            </a:fld>
            <a:endParaRPr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idx="10"/>
          </p:nvPr>
        </p:nvSpPr>
        <p:spPr>
          <a:ln/>
        </p:spPr>
        <p:txBody>
          <a:bodyPr/>
          <a:lstStyle>
            <a:lvl1pPr>
              <a:defRPr/>
            </a:lvl1pPr>
          </a:lstStyle>
          <a:p>
            <a:pPr>
              <a:defRPr/>
            </a:pPr>
            <a:fld id="{E5D1FB50-C649-4BDA-8CCD-51D64D66DBB3}" type="slidenum">
              <a:rPr lang="en-US"/>
              <a:pPr>
                <a:defRPr/>
              </a:pPr>
              <a:t>‹#›</a:t>
            </a:fld>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sldNum" idx="10"/>
          </p:nvPr>
        </p:nvSpPr>
        <p:spPr>
          <a:ln/>
        </p:spPr>
        <p:txBody>
          <a:bodyPr/>
          <a:lstStyle>
            <a:lvl1pPr>
              <a:defRPr/>
            </a:lvl1pPr>
          </a:lstStyle>
          <a:p>
            <a:pPr>
              <a:defRPr/>
            </a:pPr>
            <a:fld id="{0A1503B5-0731-410C-AB1C-D050DEEF7603}" type="slidenum">
              <a:rPr lang="en-US"/>
              <a:pPr>
                <a:defRPr/>
              </a:pPr>
              <a:t>‹#›</a:t>
            </a:fld>
            <a:endParaRPr 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idx="10"/>
          </p:nvPr>
        </p:nvSpPr>
        <p:spPr>
          <a:ln/>
        </p:spPr>
        <p:txBody>
          <a:bodyPr/>
          <a:lstStyle>
            <a:lvl1pPr>
              <a:defRPr/>
            </a:lvl1pPr>
          </a:lstStyle>
          <a:p>
            <a:pPr>
              <a:defRPr/>
            </a:pPr>
            <a:fld id="{2C9EE023-6A52-40FE-90EB-5FFA4015CD7E}" type="slidenum">
              <a:rPr lang="en-US"/>
              <a:pPr>
                <a:defRPr/>
              </a:pPr>
              <a:t>‹#›</a:t>
            </a:fld>
            <a:endParaRPr 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sldNum" idx="10"/>
          </p:nvPr>
        </p:nvSpPr>
        <p:spPr>
          <a:ln/>
        </p:spPr>
        <p:txBody>
          <a:bodyPr/>
          <a:lstStyle>
            <a:lvl1pPr>
              <a:defRPr/>
            </a:lvl1pPr>
          </a:lstStyle>
          <a:p>
            <a:pPr>
              <a:defRPr/>
            </a:pPr>
            <a:fld id="{04CC8B64-9638-4206-99D0-779CFFAF98DA}" type="slidenum">
              <a:rPr lang="en-US"/>
              <a:pPr>
                <a:defRPr/>
              </a:pPr>
              <a:t>‹#›</a:t>
            </a:fld>
            <a:endParaRPr lang="en-US"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idx="10"/>
          </p:nvPr>
        </p:nvSpPr>
        <p:spPr>
          <a:ln/>
        </p:spPr>
        <p:txBody>
          <a:bodyPr/>
          <a:lstStyle>
            <a:lvl1pPr>
              <a:defRPr/>
            </a:lvl1pPr>
          </a:lstStyle>
          <a:p>
            <a:pPr>
              <a:defRPr/>
            </a:pPr>
            <a:fld id="{7997E99F-71EF-4427-A8E0-B8FC3EE76EC9}" type="slidenum">
              <a:rPr lang="en-US"/>
              <a:pPr>
                <a:defRPr/>
              </a:pPr>
              <a:t>‹#›</a:t>
            </a:fld>
            <a:endParaRPr 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idx="10"/>
          </p:nvPr>
        </p:nvSpPr>
        <p:spPr>
          <a:ln/>
        </p:spPr>
        <p:txBody>
          <a:bodyPr/>
          <a:lstStyle>
            <a:lvl1pPr>
              <a:defRPr/>
            </a:lvl1pPr>
          </a:lstStyle>
          <a:p>
            <a:pPr>
              <a:defRPr/>
            </a:pPr>
            <a:fld id="{D3840993-0D87-4419-93C5-653DCDC3B30F}"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fld id="{3F3B5F18-CBF2-47EB-A018-9893B700B268}" type="datetime1">
              <a:rPr lang="en-IN" smtClean="0"/>
              <a:pPr/>
              <a:t>04-08-2014</a:t>
            </a:fld>
            <a:endParaRPr lang="en-IN"/>
          </a:p>
        </p:txBody>
      </p:sp>
      <p:sp>
        <p:nvSpPr>
          <p:cNvPr id="8" name="Footer Placeholder 21"/>
          <p:cNvSpPr>
            <a:spLocks noGrp="1"/>
          </p:cNvSpPr>
          <p:nvPr>
            <p:ph type="ftr" sz="quarter" idx="11"/>
          </p:nvPr>
        </p:nvSpPr>
        <p:spPr/>
        <p:txBody>
          <a:bodyPr/>
          <a:lstStyle>
            <a:lvl1pPr>
              <a:defRPr/>
            </a:lvl1pPr>
          </a:lstStyle>
          <a:p>
            <a:r>
              <a:rPr lang="en-IN" smtClean="0"/>
              <a:t>| Vigyan Ashram | INDUSA PTI |</a:t>
            </a:r>
            <a:endParaRPr lang="en-IN"/>
          </a:p>
        </p:txBody>
      </p:sp>
      <p:sp>
        <p:nvSpPr>
          <p:cNvPr id="9" name="Slide Number Placeholder 17"/>
          <p:cNvSpPr>
            <a:spLocks noGrp="1"/>
          </p:cNvSpPr>
          <p:nvPr>
            <p:ph type="sldNum" sz="quarter" idx="12"/>
          </p:nvPr>
        </p:nvSpPr>
        <p:spPr/>
        <p:txBody>
          <a:bodyPr/>
          <a:lstStyle>
            <a:lvl1pPr>
              <a:defRPr/>
            </a:lvl1pPr>
          </a:lstStyle>
          <a:p>
            <a:fld id="{1F68CD27-F250-44A2-BCBA-F6217D121699}" type="slidenum">
              <a:rPr lang="en-IN" smtClean="0"/>
              <a:pPr/>
              <a:t>‹#›</a:t>
            </a:fld>
            <a:endParaRPr lang="en-IN"/>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sldNum" idx="10"/>
          </p:nvPr>
        </p:nvSpPr>
        <p:spPr>
          <a:ln/>
        </p:spPr>
        <p:txBody>
          <a:bodyPr/>
          <a:lstStyle>
            <a:lvl1pPr>
              <a:defRPr/>
            </a:lvl1pPr>
          </a:lstStyle>
          <a:p>
            <a:pPr>
              <a:defRPr/>
            </a:pPr>
            <a:fld id="{CEB2B3AE-418C-4BF3-BE08-1D9B23E632CA}" type="slidenum">
              <a:rPr lang="en-US"/>
              <a:pPr>
                <a:defRPr/>
              </a:pPr>
              <a:t>‹#›</a:t>
            </a:fld>
            <a:endParaRPr lang="en-US"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idx="10"/>
          </p:nvPr>
        </p:nvSpPr>
        <p:spPr>
          <a:ln/>
        </p:spPr>
        <p:txBody>
          <a:bodyPr/>
          <a:lstStyle>
            <a:lvl1pPr>
              <a:defRPr/>
            </a:lvl1pPr>
          </a:lstStyle>
          <a:p>
            <a:pPr>
              <a:defRPr/>
            </a:pPr>
            <a:fld id="{86374631-DE05-48B6-A8D8-1F00EAF5CCBF}" type="slidenum">
              <a:rPr lang="en-US"/>
              <a:pPr>
                <a:defRPr/>
              </a:pPr>
              <a:t>‹#›</a:t>
            </a:fld>
            <a:endParaRPr 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idx="10"/>
          </p:nvPr>
        </p:nvSpPr>
        <p:spPr>
          <a:ln/>
        </p:spPr>
        <p:txBody>
          <a:bodyPr/>
          <a:lstStyle>
            <a:lvl1pPr>
              <a:defRPr/>
            </a:lvl1pPr>
          </a:lstStyle>
          <a:p>
            <a:pPr>
              <a:defRPr/>
            </a:pPr>
            <a:fld id="{90B49CB1-CA21-4B30-96B3-7733967822DF}" type="slidenum">
              <a:rPr lang="en-US"/>
              <a:pPr>
                <a:defRPr/>
              </a:pPr>
              <a:t>‹#›</a:t>
            </a:fld>
            <a:endParaRPr 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idx="10"/>
          </p:nvPr>
        </p:nvSpPr>
        <p:spPr>
          <a:ln/>
        </p:spPr>
        <p:txBody>
          <a:bodyPr/>
          <a:lstStyle>
            <a:lvl1pPr>
              <a:defRPr/>
            </a:lvl1pPr>
          </a:lstStyle>
          <a:p>
            <a:pPr>
              <a:defRPr/>
            </a:pPr>
            <a:fld id="{0792590A-F3CA-4CD9-872A-03F2880A8DD6}" type="slidenum">
              <a:rPr lang="en-US"/>
              <a:pPr>
                <a:defRPr/>
              </a:pPr>
              <a:t>‹#›</a:t>
            </a:fld>
            <a:endParaRPr lang="en-US"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idx="10"/>
          </p:nvPr>
        </p:nvSpPr>
        <p:spPr>
          <a:ln/>
        </p:spPr>
        <p:txBody>
          <a:bodyPr/>
          <a:lstStyle>
            <a:lvl1pPr>
              <a:defRPr/>
            </a:lvl1pPr>
          </a:lstStyle>
          <a:p>
            <a:pPr>
              <a:defRPr/>
            </a:pPr>
            <a:fld id="{F0651A7B-4587-4558-AB41-4D0DB8C326BF}" type="slidenum">
              <a:rPr lang="en-US"/>
              <a:pPr>
                <a:defRPr/>
              </a:pPr>
              <a:t>‹#›</a:t>
            </a:fld>
            <a:endParaRPr lang="en-US"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idx="10"/>
          </p:nvPr>
        </p:nvSpPr>
        <p:spPr>
          <a:ln/>
        </p:spPr>
        <p:txBody>
          <a:bodyPr/>
          <a:lstStyle>
            <a:lvl1pPr>
              <a:defRPr/>
            </a:lvl1pPr>
          </a:lstStyle>
          <a:p>
            <a:pPr>
              <a:defRPr/>
            </a:pPr>
            <a:fld id="{22B5134E-D18B-4531-B0B3-5ACC2D5A26D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fld id="{E963246C-F85C-4B95-95DA-656918325929}" type="datetime1">
              <a:rPr lang="en-IN" smtClean="0"/>
              <a:pPr/>
              <a:t>04-08-2014</a:t>
            </a:fld>
            <a:endParaRPr lang="en-IN"/>
          </a:p>
        </p:txBody>
      </p:sp>
      <p:sp>
        <p:nvSpPr>
          <p:cNvPr id="4" name="Footer Placeholder 21"/>
          <p:cNvSpPr>
            <a:spLocks noGrp="1"/>
          </p:cNvSpPr>
          <p:nvPr>
            <p:ph type="ftr" sz="quarter" idx="11"/>
          </p:nvPr>
        </p:nvSpPr>
        <p:spPr/>
        <p:txBody>
          <a:bodyPr/>
          <a:lstStyle>
            <a:lvl1pPr>
              <a:defRPr/>
            </a:lvl1pPr>
          </a:lstStyle>
          <a:p>
            <a:r>
              <a:rPr lang="en-IN" smtClean="0"/>
              <a:t>| Vigyan Ashram | INDUSA PTI |</a:t>
            </a:r>
            <a:endParaRPr lang="en-IN"/>
          </a:p>
        </p:txBody>
      </p:sp>
      <p:sp>
        <p:nvSpPr>
          <p:cNvPr id="5" name="Slide Number Placeholder 17"/>
          <p:cNvSpPr>
            <a:spLocks noGrp="1"/>
          </p:cNvSpPr>
          <p:nvPr>
            <p:ph type="sldNum" sz="quarter" idx="12"/>
          </p:nvPr>
        </p:nvSpPr>
        <p:spPr/>
        <p:txBody>
          <a:bodyPr/>
          <a:lstStyle>
            <a:lvl1pPr>
              <a:defRPr/>
            </a:lvl1pPr>
          </a:lstStyle>
          <a:p>
            <a:fld id="{1F68CD27-F250-44A2-BCBA-F6217D121699}" type="slidenum">
              <a:rPr lang="en-IN" smtClean="0"/>
              <a:pPr/>
              <a:t>‹#›</a:t>
            </a:fld>
            <a:endParaRPr lang="en-IN"/>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643DD09C-F65F-4F60-881C-47F2890A93C4}" type="datetime1">
              <a:rPr lang="en-IN" smtClean="0"/>
              <a:pPr/>
              <a:t>04-08-2014</a:t>
            </a:fld>
            <a:endParaRPr lang="en-IN"/>
          </a:p>
        </p:txBody>
      </p:sp>
      <p:sp>
        <p:nvSpPr>
          <p:cNvPr id="3" name="Footer Placeholder 21"/>
          <p:cNvSpPr>
            <a:spLocks noGrp="1"/>
          </p:cNvSpPr>
          <p:nvPr>
            <p:ph type="ftr" sz="quarter" idx="11"/>
          </p:nvPr>
        </p:nvSpPr>
        <p:spPr/>
        <p:txBody>
          <a:bodyPr/>
          <a:lstStyle>
            <a:lvl1pPr>
              <a:defRPr/>
            </a:lvl1pPr>
          </a:lstStyle>
          <a:p>
            <a:r>
              <a:rPr lang="en-IN" smtClean="0"/>
              <a:t>| Vigyan Ashram | INDUSA PTI |</a:t>
            </a:r>
            <a:endParaRPr lang="en-IN"/>
          </a:p>
        </p:txBody>
      </p:sp>
      <p:sp>
        <p:nvSpPr>
          <p:cNvPr id="4" name="Slide Number Placeholder 17"/>
          <p:cNvSpPr>
            <a:spLocks noGrp="1"/>
          </p:cNvSpPr>
          <p:nvPr>
            <p:ph type="sldNum" sz="quarter" idx="12"/>
          </p:nvPr>
        </p:nvSpPr>
        <p:spPr/>
        <p:txBody>
          <a:bodyPr/>
          <a:lstStyle>
            <a:lvl1pPr>
              <a:defRPr/>
            </a:lvl1pPr>
          </a:lstStyle>
          <a:p>
            <a:fld id="{1F68CD27-F250-44A2-BCBA-F6217D121699}" type="slidenum">
              <a:rPr lang="en-IN" smtClean="0"/>
              <a:pPr/>
              <a:t>‹#›</a:t>
            </a:fld>
            <a:endParaRPr lang="en-IN"/>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BCE65D80-C95C-4A3C-B4DA-B4A95F76907A}" type="datetime1">
              <a:rPr lang="en-IN" smtClean="0"/>
              <a:pPr/>
              <a:t>04-08-2014</a:t>
            </a:fld>
            <a:endParaRPr lang="en-IN"/>
          </a:p>
        </p:txBody>
      </p:sp>
      <p:sp>
        <p:nvSpPr>
          <p:cNvPr id="6" name="Footer Placeholder 21"/>
          <p:cNvSpPr>
            <a:spLocks noGrp="1"/>
          </p:cNvSpPr>
          <p:nvPr>
            <p:ph type="ftr" sz="quarter" idx="11"/>
          </p:nvPr>
        </p:nvSpPr>
        <p:spPr/>
        <p:txBody>
          <a:bodyPr/>
          <a:lstStyle>
            <a:lvl1pPr>
              <a:defRPr/>
            </a:lvl1pPr>
          </a:lstStyle>
          <a:p>
            <a:r>
              <a:rPr lang="en-IN" smtClean="0"/>
              <a:t>| Vigyan Ashram | INDUSA PTI |</a:t>
            </a:r>
            <a:endParaRPr lang="en-IN"/>
          </a:p>
        </p:txBody>
      </p:sp>
      <p:sp>
        <p:nvSpPr>
          <p:cNvPr id="7" name="Slide Number Placeholder 17"/>
          <p:cNvSpPr>
            <a:spLocks noGrp="1"/>
          </p:cNvSpPr>
          <p:nvPr>
            <p:ph type="sldNum" sz="quarter" idx="12"/>
          </p:nvPr>
        </p:nvSpPr>
        <p:spPr/>
        <p:txBody>
          <a:bodyPr/>
          <a:lstStyle>
            <a:lvl1pPr>
              <a:defRPr/>
            </a:lvl1pPr>
          </a:lstStyle>
          <a:p>
            <a:fld id="{1F68CD27-F250-44A2-BCBA-F6217D121699}" type="slidenum">
              <a:rPr lang="en-IN" smtClean="0"/>
              <a:pPr/>
              <a:t>‹#›</a:t>
            </a:fld>
            <a:endParaRPr lang="en-IN"/>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buFont typeface="Times New Roman" pitchFamily="16" charset="0"/>
              <a:buNone/>
              <a:defRPr/>
            </a:pPr>
            <a:endParaRPr lang="en-US">
              <a:solidFill>
                <a:schemeClr val="tx1"/>
              </a:solidFill>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buFont typeface="Times New Roman" pitchFamily="16" charset="0"/>
              <a:buNone/>
              <a:defRPr/>
            </a:pPr>
            <a:endParaRPr lang="en-US">
              <a:solidFill>
                <a:schemeClr val="tx1"/>
              </a:solidFill>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fld id="{CC334C84-813E-434A-8A6E-06D75621854A}" type="datetime1">
              <a:rPr lang="en-IN" smtClean="0"/>
              <a:pPr/>
              <a:t>04-08-2014</a:t>
            </a:fld>
            <a:endParaRPr lang="en-IN"/>
          </a:p>
        </p:txBody>
      </p:sp>
      <p:sp>
        <p:nvSpPr>
          <p:cNvPr id="10" name="Footer Placeholder 5"/>
          <p:cNvSpPr>
            <a:spLocks noGrp="1"/>
          </p:cNvSpPr>
          <p:nvPr>
            <p:ph type="ftr" sz="quarter" idx="11"/>
          </p:nvPr>
        </p:nvSpPr>
        <p:spPr/>
        <p:txBody>
          <a:bodyPr/>
          <a:lstStyle>
            <a:lvl1pPr>
              <a:defRPr/>
            </a:lvl1pPr>
          </a:lstStyle>
          <a:p>
            <a:r>
              <a:rPr lang="en-IN" smtClean="0"/>
              <a:t>| Vigyan Ashram | INDUSA PTI |</a:t>
            </a:r>
            <a:endParaRPr lang="en-IN"/>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1F68CD27-F250-44A2-BCBA-F6217D121699}" type="slidenum">
              <a:rPr lang="en-IN" smtClean="0"/>
              <a:pPr/>
              <a:t>‹#›</a:t>
            </a:fld>
            <a:endParaRPr lang="en-IN"/>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buFont typeface="Times New Roman" pitchFamily="16" charset="0"/>
              <a:buNone/>
              <a:defRPr/>
            </a:pPr>
            <a:endParaRPr lang="en-US">
              <a:solidFill>
                <a:schemeClr val="tx1"/>
              </a:solidFill>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buFont typeface="Times New Roman" pitchFamily="16" charset="0"/>
              <a:buNone/>
              <a:defRPr/>
            </a:pPr>
            <a:endParaRPr lang="en-US">
              <a:solidFill>
                <a:schemeClr val="tx1"/>
              </a:solidFill>
              <a:latin typeface="+mn-lt"/>
            </a:endParaRPr>
          </a:p>
        </p:txBody>
      </p:sp>
      <p:sp>
        <p:nvSpPr>
          <p:cNvPr id="5124"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5125"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buFont typeface="Times New Roman" pitchFamily="16" charset="0"/>
              <a:buNone/>
              <a:defRPr kumimoji="0" sz="1200">
                <a:solidFill>
                  <a:schemeClr val="tx2">
                    <a:shade val="90000"/>
                  </a:schemeClr>
                </a:solidFill>
              </a:defRPr>
            </a:lvl1pPr>
          </a:lstStyle>
          <a:p>
            <a:fld id="{7D18EF8F-EADE-4ABC-B664-A4C2F07AE3F7}" type="datetime1">
              <a:rPr lang="en-IN" smtClean="0"/>
              <a:pPr/>
              <a:t>04-08-2014</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buFont typeface="Times New Roman" pitchFamily="16" charset="0"/>
              <a:buNone/>
              <a:defRPr kumimoji="0" sz="1200">
                <a:solidFill>
                  <a:schemeClr val="tx2">
                    <a:shade val="90000"/>
                  </a:schemeClr>
                </a:solidFill>
              </a:defRPr>
            </a:lvl1pPr>
          </a:lstStyle>
          <a:p>
            <a:r>
              <a:rPr lang="en-US" smtClean="0">
                <a:solidFill>
                  <a:schemeClr val="accent1">
                    <a:lumMod val="75000"/>
                  </a:schemeClr>
                </a:solidFill>
              </a:rPr>
              <a:t>|</a:t>
            </a:r>
            <a:r>
              <a:rPr lang="en-US" smtClean="0"/>
              <a:t> Vigyan Ashram </a:t>
            </a:r>
            <a:r>
              <a:rPr lang="en-US" smtClean="0">
                <a:solidFill>
                  <a:schemeClr val="accent1">
                    <a:lumMod val="75000"/>
                  </a:schemeClr>
                </a:solidFill>
              </a:rPr>
              <a:t>|</a:t>
            </a:r>
            <a:r>
              <a:rPr lang="en-US" smtClean="0"/>
              <a:t> INDUSA PTI </a:t>
            </a:r>
            <a:r>
              <a:rPr lang="en-US" smtClean="0">
                <a:solidFill>
                  <a:schemeClr val="accent1">
                    <a:lumMod val="75000"/>
                  </a:schemeClr>
                </a:solidFill>
              </a:rPr>
              <a:t>|</a:t>
            </a:r>
            <a:endParaRPr lang="en-IN" dirty="0">
              <a:solidFill>
                <a:schemeClr val="accent1">
                  <a:lumMod val="75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buFont typeface="Times New Roman" pitchFamily="16" charset="0"/>
              <a:buNone/>
              <a:defRPr kumimoji="0" sz="1200">
                <a:solidFill>
                  <a:schemeClr val="tx2">
                    <a:shade val="90000"/>
                  </a:schemeClr>
                </a:solidFill>
              </a:defRPr>
            </a:lvl1pPr>
          </a:lstStyle>
          <a:p>
            <a:fld id="{DBA2D849-F80E-4A61-B632-3B1F48906DD7}" type="slidenum">
              <a:rPr lang="en-IN"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pPr/>
              <a:t>‹#›</a:t>
            </a:fld>
            <a:endParaRPr lang="en-IN" dirty="0"/>
          </a:p>
        </p:txBody>
      </p:sp>
      <p:grpSp>
        <p:nvGrpSpPr>
          <p:cNvPr id="2"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buFont typeface="Times New Roman" pitchFamily="16" charset="0"/>
                <a:buNone/>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buFont typeface="Times New Roman" pitchFamily="16" charset="0"/>
                <a:buNone/>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hf hdr="0" dt="0"/>
  <p:txStyles>
    <p:titleStyle>
      <a:lvl1pPr algn="l" rtl="0" eaLnBrk="1" fontAlgn="base" hangingPunct="1">
        <a:spcBef>
          <a:spcPct val="0"/>
        </a:spcBef>
        <a:spcAft>
          <a:spcPct val="0"/>
        </a:spcAft>
        <a:defRPr sz="5000" kern="1200">
          <a:solidFill>
            <a:schemeClr val="tx2"/>
          </a:solidFill>
          <a:latin typeface="+mj-lt"/>
          <a:ea typeface="+mj-ea"/>
          <a:cs typeface="+mj-cs"/>
        </a:defRPr>
      </a:lvl1pPr>
      <a:lvl2pPr algn="l" rtl="0" eaLnBrk="1" fontAlgn="base" hangingPunct="1">
        <a:spcBef>
          <a:spcPct val="0"/>
        </a:spcBef>
        <a:spcAft>
          <a:spcPct val="0"/>
        </a:spcAft>
        <a:defRPr sz="5000">
          <a:solidFill>
            <a:schemeClr val="tx2"/>
          </a:solidFill>
          <a:latin typeface="Calibri" pitchFamily="34" charset="0"/>
        </a:defRPr>
      </a:lvl2pPr>
      <a:lvl3pPr algn="l" rtl="0" eaLnBrk="1" fontAlgn="base" hangingPunct="1">
        <a:spcBef>
          <a:spcPct val="0"/>
        </a:spcBef>
        <a:spcAft>
          <a:spcPct val="0"/>
        </a:spcAft>
        <a:defRPr sz="5000">
          <a:solidFill>
            <a:schemeClr val="tx2"/>
          </a:solidFill>
          <a:latin typeface="Calibri" pitchFamily="34" charset="0"/>
        </a:defRPr>
      </a:lvl3pPr>
      <a:lvl4pPr algn="l" rtl="0" eaLnBrk="1" fontAlgn="base" hangingPunct="1">
        <a:spcBef>
          <a:spcPct val="0"/>
        </a:spcBef>
        <a:spcAft>
          <a:spcPct val="0"/>
        </a:spcAft>
        <a:defRPr sz="5000">
          <a:solidFill>
            <a:schemeClr val="tx2"/>
          </a:solidFill>
          <a:latin typeface="Calibri" pitchFamily="34" charset="0"/>
        </a:defRPr>
      </a:lvl4pPr>
      <a:lvl5pPr algn="l" rtl="0" eaLnBrk="1" fontAlgn="base" hangingPunct="1">
        <a:spcBef>
          <a:spcPct val="0"/>
        </a:spcBef>
        <a:spcAft>
          <a:spcPct val="0"/>
        </a:spcAft>
        <a:defRPr sz="5000">
          <a:solidFill>
            <a:schemeClr val="tx2"/>
          </a:solidFill>
          <a:latin typeface="Calibri" pitchFamily="34" charset="0"/>
        </a:defRPr>
      </a:lvl5pPr>
      <a:lvl6pPr marL="457200" algn="l" rtl="0" eaLnBrk="1" fontAlgn="base" hangingPunct="1">
        <a:spcBef>
          <a:spcPct val="0"/>
        </a:spcBef>
        <a:spcAft>
          <a:spcPct val="0"/>
        </a:spcAft>
        <a:defRPr sz="5000">
          <a:solidFill>
            <a:schemeClr val="tx2"/>
          </a:solidFill>
          <a:latin typeface="Calibri" pitchFamily="34" charset="0"/>
        </a:defRPr>
      </a:lvl6pPr>
      <a:lvl7pPr marL="914400" algn="l" rtl="0" eaLnBrk="1" fontAlgn="base" hangingPunct="1">
        <a:spcBef>
          <a:spcPct val="0"/>
        </a:spcBef>
        <a:spcAft>
          <a:spcPct val="0"/>
        </a:spcAft>
        <a:defRPr sz="5000">
          <a:solidFill>
            <a:schemeClr val="tx2"/>
          </a:solidFill>
          <a:latin typeface="Calibri" pitchFamily="34" charset="0"/>
        </a:defRPr>
      </a:lvl7pPr>
      <a:lvl8pPr marL="1371600" algn="l" rtl="0" eaLnBrk="1" fontAlgn="base" hangingPunct="1">
        <a:spcBef>
          <a:spcPct val="0"/>
        </a:spcBef>
        <a:spcAft>
          <a:spcPct val="0"/>
        </a:spcAft>
        <a:defRPr sz="5000">
          <a:solidFill>
            <a:schemeClr val="tx2"/>
          </a:solidFill>
          <a:latin typeface="Calibri" pitchFamily="34" charset="0"/>
        </a:defRPr>
      </a:lvl8pPr>
      <a:lvl9pPr marL="1828800" algn="l" rtl="0" eaLnBrk="1" fontAlgn="base" hangingPunct="1">
        <a:spcBef>
          <a:spcPct val="0"/>
        </a:spcBef>
        <a:spcAft>
          <a:spcPct val="0"/>
        </a:spcAft>
        <a:defRPr sz="5000">
          <a:solidFill>
            <a:schemeClr val="tx2"/>
          </a:solidFill>
          <a:latin typeface="Calibri" pitchFamily="34" charset="0"/>
        </a:defRPr>
      </a:lvl9pPr>
    </p:titleStyle>
    <p:bodyStyle>
      <a:lvl1pPr marL="273050" indent="-273050" algn="l" rtl="0" eaLnBrk="1" fontAlgn="base" hangingPunct="1">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1" fontAlgn="base" hangingPunct="1">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1" fontAlgn="base" hangingPunct="1">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1" fontAlgn="base" hangingPunct="1">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1" fontAlgn="base" hangingPunct="1">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00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414338"/>
            <a:ext cx="8226425" cy="1139825"/>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457200" y="1600200"/>
            <a:ext cx="8226425" cy="4522788"/>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p:txBody>
      </p:sp>
      <p:sp>
        <p:nvSpPr>
          <p:cNvPr id="2" name="Text Box 3"/>
          <p:cNvSpPr txBox="1">
            <a:spLocks noChangeArrowheads="1"/>
          </p:cNvSpPr>
          <p:nvPr/>
        </p:nvSpPr>
        <p:spPr bwMode="auto">
          <a:xfrm>
            <a:off x="457200" y="6245225"/>
            <a:ext cx="2133600" cy="476250"/>
          </a:xfrm>
          <a:prstGeom prst="rect">
            <a:avLst/>
          </a:prstGeom>
          <a:noFill/>
          <a:ln w="9525">
            <a:noFill/>
            <a:round/>
            <a:headEnd/>
            <a:tailEnd/>
          </a:ln>
          <a:effectLst/>
        </p:spPr>
        <p:txBody>
          <a:bodyPr wrap="none" anchor="ctr"/>
          <a:lstStyle/>
          <a:p>
            <a:pPr>
              <a:buFont typeface="Times New Roman" pitchFamily="16" charset="0"/>
              <a:buNone/>
              <a:defRPr/>
            </a:pPr>
            <a:endParaRPr lang="en-US" dirty="0"/>
          </a:p>
        </p:txBody>
      </p:sp>
      <p:sp>
        <p:nvSpPr>
          <p:cNvPr id="2052" name="Text Box 4"/>
          <p:cNvSpPr txBox="1">
            <a:spLocks noChangeArrowheads="1"/>
          </p:cNvSpPr>
          <p:nvPr/>
        </p:nvSpPr>
        <p:spPr bwMode="auto">
          <a:xfrm>
            <a:off x="3124200" y="6245225"/>
            <a:ext cx="2895600" cy="476250"/>
          </a:xfrm>
          <a:prstGeom prst="rect">
            <a:avLst/>
          </a:prstGeom>
          <a:noFill/>
          <a:ln w="9525">
            <a:noFill/>
            <a:round/>
            <a:headEnd/>
            <a:tailEnd/>
          </a:ln>
          <a:effectLst/>
        </p:spPr>
        <p:txBody>
          <a:bodyPr wrap="none" anchor="ctr"/>
          <a:lstStyle/>
          <a:p>
            <a:pPr>
              <a:buFont typeface="Times New Roman" pitchFamily="16" charset="0"/>
              <a:buNone/>
              <a:defRPr/>
            </a:pPr>
            <a:endParaRPr lang="en-US" dirty="0"/>
          </a:p>
        </p:txBody>
      </p:sp>
      <p:sp>
        <p:nvSpPr>
          <p:cNvPr id="2053" name="Rectangle 5"/>
          <p:cNvSpPr>
            <a:spLocks noGrp="1" noChangeArrowheads="1"/>
          </p:cNvSpPr>
          <p:nvPr>
            <p:ph type="sldNum"/>
          </p:nvPr>
        </p:nvSpPr>
        <p:spPr bwMode="auto">
          <a:xfrm>
            <a:off x="6553200" y="6245225"/>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ClrTx/>
              <a:buSzPct val="45000"/>
              <a:buFontTx/>
              <a:buNone/>
              <a:tabLst>
                <a:tab pos="723900" algn="l"/>
                <a:tab pos="1447800" algn="l"/>
              </a:tabLst>
              <a:defRPr sz="1400">
                <a:solidFill>
                  <a:srgbClr val="FFFFFF"/>
                </a:solidFill>
                <a:latin typeface="Times New Roman" pitchFamily="16" charset="0"/>
                <a:ea typeface="DejaVu Sans" charset="0"/>
                <a:cs typeface="DejaVu Sans" charset="0"/>
              </a:defRPr>
            </a:lvl1pPr>
          </a:lstStyle>
          <a:p>
            <a:pPr>
              <a:defRPr/>
            </a:pPr>
            <a:fld id="{71B8AA5B-E12D-4637-9BFF-B69EF8523D7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mj-lt"/>
          <a:ea typeface="+mj-ea"/>
          <a:cs typeface="+mj-cs"/>
        </a:defRPr>
      </a:lvl1pPr>
      <a:lvl2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2pPr>
      <a:lvl3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3pPr>
      <a:lvl4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4pPr>
      <a:lvl5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9pPr>
    </p:titleStyle>
    <p:bodyStyle>
      <a:lvl1pPr marL="342900" indent="-342900" algn="l" defTabSz="449263" rtl="0" eaLnBrk="1" fontAlgn="base" hangingPunct="1">
        <a:spcBef>
          <a:spcPts val="800"/>
        </a:spcBef>
        <a:spcAft>
          <a:spcPct val="0"/>
        </a:spcAft>
        <a:buClr>
          <a:srgbClr val="000000"/>
        </a:buClr>
        <a:buSzPct val="100000"/>
        <a:buFont typeface="Times New Roman" pitchFamily="18" charset="0"/>
        <a:buChar char="•"/>
        <a:defRPr sz="3200" b="1">
          <a:solidFill>
            <a:srgbClr val="FFFF00"/>
          </a:solidFill>
          <a:latin typeface="+mn-lt"/>
          <a:ea typeface="+mn-ea"/>
          <a:cs typeface="+mn-cs"/>
        </a:defRPr>
      </a:lvl1pPr>
      <a:lvl2pPr marL="742950" indent="-285750" algn="l" defTabSz="449263" rtl="0" eaLnBrk="1" fontAlgn="base" hangingPunct="1">
        <a:spcBef>
          <a:spcPts val="700"/>
        </a:spcBef>
        <a:spcAft>
          <a:spcPct val="0"/>
        </a:spcAft>
        <a:buClr>
          <a:srgbClr val="000000"/>
        </a:buClr>
        <a:buSzPct val="100000"/>
        <a:buFont typeface="Times New Roman" pitchFamily="18" charset="0"/>
        <a:buChar char="–"/>
        <a:defRPr sz="2800" b="1">
          <a:solidFill>
            <a:srgbClr val="FFFF00"/>
          </a:solidFill>
          <a:latin typeface="+mn-lt"/>
          <a:ea typeface="+mn-ea"/>
          <a:cs typeface="+mn-cs"/>
        </a:defRPr>
      </a:lvl2pPr>
      <a:lvl3pPr marL="1143000" indent="-228600" algn="l" defTabSz="449263" rtl="0" eaLnBrk="1" fontAlgn="base" hangingPunct="1">
        <a:spcBef>
          <a:spcPts val="600"/>
        </a:spcBef>
        <a:spcAft>
          <a:spcPct val="0"/>
        </a:spcAft>
        <a:buClr>
          <a:srgbClr val="000000"/>
        </a:buClr>
        <a:buSzPct val="100000"/>
        <a:buFont typeface="Times New Roman" pitchFamily="18" charset="0"/>
        <a:buChar char="•"/>
        <a:defRPr sz="2400" b="1">
          <a:solidFill>
            <a:srgbClr val="FFFF00"/>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Times New Roman" pitchFamily="18" charset="0"/>
        <a:buChar char="–"/>
        <a:defRPr sz="2000" b="1">
          <a:solidFill>
            <a:srgbClr val="FFFF00"/>
          </a:solidFill>
          <a:latin typeface="+mn-lt"/>
          <a:ea typeface="+mn-ea"/>
          <a:cs typeface="+mn-cs"/>
        </a:defRPr>
      </a:lvl4pPr>
      <a:lvl5pPr marL="2057400" indent="-228600" algn="l" defTabSz="449263" rtl="0" eaLnBrk="1" fontAlgn="base" hangingPunct="1">
        <a:spcBef>
          <a:spcPts val="500"/>
        </a:spcBef>
        <a:spcAft>
          <a:spcPct val="0"/>
        </a:spcAft>
        <a:buClr>
          <a:srgbClr val="000000"/>
        </a:buClr>
        <a:buSzPct val="100000"/>
        <a:buFont typeface="Times New Roman" pitchFamily="18" charset="0"/>
        <a:buChar char="»"/>
        <a:defRPr sz="2000" b="1">
          <a:solidFill>
            <a:srgbClr val="FFFF00"/>
          </a:solidFill>
          <a:latin typeface="+mn-lt"/>
          <a:ea typeface="+mn-ea"/>
          <a:cs typeface="+mn-cs"/>
        </a:defRPr>
      </a:lvl5pPr>
      <a:lvl6pPr marL="25146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6pPr>
      <a:lvl7pPr marL="29718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7pPr>
      <a:lvl8pPr marL="34290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8pPr>
      <a:lvl9pPr marL="38862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00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457200" y="274638"/>
            <a:ext cx="8226425" cy="1139825"/>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457200" y="1600200"/>
            <a:ext cx="8226425" cy="4522788"/>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p:txBody>
      </p:sp>
      <p:sp>
        <p:nvSpPr>
          <p:cNvPr id="2" name="Text Box 3"/>
          <p:cNvSpPr txBox="1">
            <a:spLocks noChangeArrowheads="1"/>
          </p:cNvSpPr>
          <p:nvPr/>
        </p:nvSpPr>
        <p:spPr bwMode="auto">
          <a:xfrm>
            <a:off x="457200" y="6245225"/>
            <a:ext cx="2133600" cy="476250"/>
          </a:xfrm>
          <a:prstGeom prst="rect">
            <a:avLst/>
          </a:prstGeom>
          <a:noFill/>
          <a:ln w="9525">
            <a:noFill/>
            <a:round/>
            <a:headEnd/>
            <a:tailEnd/>
          </a:ln>
          <a:effectLst/>
        </p:spPr>
        <p:txBody>
          <a:bodyPr wrap="none" anchor="ctr"/>
          <a:lstStyle/>
          <a:p>
            <a:pPr>
              <a:buFont typeface="Times New Roman" pitchFamily="16" charset="0"/>
              <a:buNone/>
              <a:defRPr/>
            </a:pPr>
            <a:endParaRPr lang="en-US" dirty="0"/>
          </a:p>
        </p:txBody>
      </p:sp>
      <p:sp>
        <p:nvSpPr>
          <p:cNvPr id="3076" name="Text Box 4"/>
          <p:cNvSpPr txBox="1">
            <a:spLocks noChangeArrowheads="1"/>
          </p:cNvSpPr>
          <p:nvPr/>
        </p:nvSpPr>
        <p:spPr bwMode="auto">
          <a:xfrm>
            <a:off x="3124200" y="6245225"/>
            <a:ext cx="2895600" cy="476250"/>
          </a:xfrm>
          <a:prstGeom prst="rect">
            <a:avLst/>
          </a:prstGeom>
          <a:noFill/>
          <a:ln w="9525">
            <a:noFill/>
            <a:round/>
            <a:headEnd/>
            <a:tailEnd/>
          </a:ln>
          <a:effectLst/>
        </p:spPr>
        <p:txBody>
          <a:bodyPr wrap="none" anchor="ctr"/>
          <a:lstStyle/>
          <a:p>
            <a:pPr>
              <a:buFont typeface="Times New Roman" pitchFamily="16" charset="0"/>
              <a:buNone/>
              <a:defRPr/>
            </a:pPr>
            <a:endParaRPr lang="en-US" dirty="0"/>
          </a:p>
        </p:txBody>
      </p:sp>
      <p:sp>
        <p:nvSpPr>
          <p:cNvPr id="3077" name="Rectangle 5"/>
          <p:cNvSpPr>
            <a:spLocks noGrp="1" noChangeArrowheads="1"/>
          </p:cNvSpPr>
          <p:nvPr>
            <p:ph type="sldNum"/>
          </p:nvPr>
        </p:nvSpPr>
        <p:spPr bwMode="auto">
          <a:xfrm>
            <a:off x="6553200" y="6245225"/>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ClrTx/>
              <a:buSzPct val="45000"/>
              <a:buFontTx/>
              <a:buNone/>
              <a:tabLst>
                <a:tab pos="723900" algn="l"/>
                <a:tab pos="1447800" algn="l"/>
              </a:tabLst>
              <a:defRPr sz="1400">
                <a:solidFill>
                  <a:srgbClr val="FFFFFF"/>
                </a:solidFill>
                <a:latin typeface="Times New Roman" pitchFamily="16" charset="0"/>
                <a:ea typeface="DejaVu Sans" charset="0"/>
                <a:cs typeface="DejaVu Sans" charset="0"/>
              </a:defRPr>
            </a:lvl1pPr>
          </a:lstStyle>
          <a:p>
            <a:pPr>
              <a:defRPr/>
            </a:pPr>
            <a:fld id="{B5B09B46-C8FB-4011-AC8D-51DD2E05A6E2}" type="slidenum">
              <a:rPr lang="en-US"/>
              <a:pPr>
                <a:defRPr/>
              </a:pPr>
              <a:t>‹#›</a:t>
            </a:fld>
            <a:endParaRPr lang="en-US" dirty="0"/>
          </a:p>
        </p:txBody>
      </p:sp>
      <p:sp>
        <p:nvSpPr>
          <p:cNvPr id="3078" name="Text Box 6"/>
          <p:cNvSpPr txBox="1">
            <a:spLocks noChangeArrowheads="1"/>
          </p:cNvSpPr>
          <p:nvPr/>
        </p:nvSpPr>
        <p:spPr bwMode="auto">
          <a:xfrm>
            <a:off x="900113" y="2852738"/>
            <a:ext cx="7632700" cy="366712"/>
          </a:xfrm>
          <a:prstGeom prst="rect">
            <a:avLst/>
          </a:prstGeom>
          <a:noFill/>
          <a:ln w="9525">
            <a:noFill/>
            <a:round/>
            <a:headEnd/>
            <a:tailEnd/>
          </a:ln>
          <a:effectLst/>
        </p:spPr>
        <p:txBody>
          <a:bodyPr wrap="none" anchor="ctr"/>
          <a:lstStyle/>
          <a:p>
            <a:pPr>
              <a:buFont typeface="Times New Roman" pitchFamily="16" charset="0"/>
              <a:buNone/>
              <a:defRPr/>
            </a:pPr>
            <a:endParaRPr lang="en-US" dirty="0"/>
          </a:p>
        </p:txBody>
      </p:sp>
      <p:sp>
        <p:nvSpPr>
          <p:cNvPr id="3079" name="Text Box 7"/>
          <p:cNvSpPr txBox="1">
            <a:spLocks noChangeArrowheads="1"/>
          </p:cNvSpPr>
          <p:nvPr/>
        </p:nvSpPr>
        <p:spPr bwMode="auto">
          <a:xfrm>
            <a:off x="2124075" y="5300663"/>
            <a:ext cx="4248150" cy="936625"/>
          </a:xfrm>
          <a:prstGeom prst="rect">
            <a:avLst/>
          </a:prstGeom>
          <a:solidFill>
            <a:srgbClr val="FFFFFF"/>
          </a:solidFill>
          <a:ln w="9525">
            <a:noFill/>
            <a:round/>
            <a:headEnd/>
            <a:tailEnd/>
          </a:ln>
          <a:effectLst/>
        </p:spPr>
        <p:txBody>
          <a:bodyPr lIns="90000" tIns="46800" rIns="90000" bIns="46800"/>
          <a:lstStyle/>
          <a:p>
            <a:pPr>
              <a:spcBef>
                <a:spcPts val="20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b="1" dirty="0">
                <a:solidFill>
                  <a:srgbClr val="000000"/>
                </a:solidFill>
              </a:rPr>
              <a:t>                                                                                                            +                      =</a:t>
            </a:r>
          </a:p>
        </p:txBody>
      </p:sp>
      <p:sp>
        <p:nvSpPr>
          <p:cNvPr id="3080" name="Oval 8"/>
          <p:cNvSpPr>
            <a:spLocks noChangeArrowheads="1"/>
          </p:cNvSpPr>
          <p:nvPr/>
        </p:nvSpPr>
        <p:spPr bwMode="auto">
          <a:xfrm>
            <a:off x="2627313" y="5445125"/>
            <a:ext cx="576262" cy="576263"/>
          </a:xfrm>
          <a:prstGeom prst="ellipse">
            <a:avLst/>
          </a:prstGeom>
          <a:solidFill>
            <a:srgbClr val="FFFF00"/>
          </a:solidFill>
          <a:ln w="9360">
            <a:solidFill>
              <a:srgbClr val="FFFF00"/>
            </a:solidFill>
            <a:miter lim="800000"/>
            <a:headEnd/>
            <a:tailEnd/>
          </a:ln>
          <a:effectLst/>
        </p:spPr>
        <p:txBody>
          <a:bodyPr wrap="none" anchor="ctr"/>
          <a:lstStyle/>
          <a:p>
            <a:pPr>
              <a:buFont typeface="Times New Roman" pitchFamily="16" charset="0"/>
              <a:buNone/>
              <a:defRPr/>
            </a:pPr>
            <a:endParaRPr lang="en-US" dirty="0"/>
          </a:p>
        </p:txBody>
      </p:sp>
      <p:sp>
        <p:nvSpPr>
          <p:cNvPr id="3081" name="Oval 9"/>
          <p:cNvSpPr>
            <a:spLocks noChangeArrowheads="1"/>
          </p:cNvSpPr>
          <p:nvPr/>
        </p:nvSpPr>
        <p:spPr bwMode="auto">
          <a:xfrm>
            <a:off x="3708400" y="5516563"/>
            <a:ext cx="576263" cy="576262"/>
          </a:xfrm>
          <a:prstGeom prst="ellipse">
            <a:avLst/>
          </a:prstGeom>
          <a:solidFill>
            <a:srgbClr val="0000FF"/>
          </a:solidFill>
          <a:ln w="9360">
            <a:solidFill>
              <a:srgbClr val="000000"/>
            </a:solidFill>
            <a:miter lim="800000"/>
            <a:headEnd/>
            <a:tailEnd/>
          </a:ln>
          <a:effectLst/>
        </p:spPr>
        <p:txBody>
          <a:bodyPr wrap="none" anchor="ctr"/>
          <a:lstStyle/>
          <a:p>
            <a:pPr>
              <a:buFont typeface="Times New Roman" pitchFamily="16" charset="0"/>
              <a:buNone/>
              <a:defRPr/>
            </a:pPr>
            <a:endParaRPr lang="en-US" dirty="0"/>
          </a:p>
        </p:txBody>
      </p:sp>
      <p:sp>
        <p:nvSpPr>
          <p:cNvPr id="3082" name="Oval 10"/>
          <p:cNvSpPr>
            <a:spLocks noChangeArrowheads="1"/>
          </p:cNvSpPr>
          <p:nvPr/>
        </p:nvSpPr>
        <p:spPr bwMode="auto">
          <a:xfrm>
            <a:off x="5148263" y="5445125"/>
            <a:ext cx="576262" cy="576263"/>
          </a:xfrm>
          <a:prstGeom prst="ellipse">
            <a:avLst/>
          </a:prstGeom>
          <a:solidFill>
            <a:srgbClr val="008000"/>
          </a:solidFill>
          <a:ln w="9360">
            <a:solidFill>
              <a:srgbClr val="000000"/>
            </a:solidFill>
            <a:miter lim="800000"/>
            <a:headEnd/>
            <a:tailEnd/>
          </a:ln>
          <a:effectLst/>
        </p:spPr>
        <p:txBody>
          <a:bodyPr wrap="none" anchor="ctr"/>
          <a:lstStyle/>
          <a:p>
            <a:pPr>
              <a:buFont typeface="Times New Roman" pitchFamily="16" charset="0"/>
              <a:buNone/>
              <a:defRPr/>
            </a:pP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mj-lt"/>
          <a:ea typeface="+mj-ea"/>
          <a:cs typeface="+mj-cs"/>
        </a:defRPr>
      </a:lvl1pPr>
      <a:lvl2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2pPr>
      <a:lvl3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3pPr>
      <a:lvl4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4pPr>
      <a:lvl5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9pPr>
    </p:titleStyle>
    <p:bodyStyle>
      <a:lvl1pPr marL="342900" indent="-342900" algn="l" defTabSz="449263" rtl="0" eaLnBrk="1" fontAlgn="base" hangingPunct="1">
        <a:spcBef>
          <a:spcPts val="800"/>
        </a:spcBef>
        <a:spcAft>
          <a:spcPct val="0"/>
        </a:spcAft>
        <a:buClr>
          <a:srgbClr val="000000"/>
        </a:buClr>
        <a:buSzPct val="100000"/>
        <a:buFont typeface="Times New Roman" pitchFamily="18" charset="0"/>
        <a:buChar char="•"/>
        <a:defRPr sz="3200" b="1">
          <a:solidFill>
            <a:srgbClr val="FFFF00"/>
          </a:solidFill>
          <a:latin typeface="+mn-lt"/>
          <a:ea typeface="+mn-ea"/>
          <a:cs typeface="+mn-cs"/>
        </a:defRPr>
      </a:lvl1pPr>
      <a:lvl2pPr marL="742950" indent="-285750" algn="l" defTabSz="449263" rtl="0" eaLnBrk="1" fontAlgn="base" hangingPunct="1">
        <a:spcBef>
          <a:spcPts val="700"/>
        </a:spcBef>
        <a:spcAft>
          <a:spcPct val="0"/>
        </a:spcAft>
        <a:buClr>
          <a:srgbClr val="000000"/>
        </a:buClr>
        <a:buSzPct val="100000"/>
        <a:buFont typeface="Times New Roman" pitchFamily="18" charset="0"/>
        <a:buChar char="–"/>
        <a:defRPr sz="2800" b="1">
          <a:solidFill>
            <a:srgbClr val="FFFF00"/>
          </a:solidFill>
          <a:latin typeface="+mn-lt"/>
          <a:ea typeface="+mn-ea"/>
          <a:cs typeface="+mn-cs"/>
        </a:defRPr>
      </a:lvl2pPr>
      <a:lvl3pPr marL="1143000" indent="-228600" algn="l" defTabSz="449263" rtl="0" eaLnBrk="1" fontAlgn="base" hangingPunct="1">
        <a:spcBef>
          <a:spcPts val="600"/>
        </a:spcBef>
        <a:spcAft>
          <a:spcPct val="0"/>
        </a:spcAft>
        <a:buClr>
          <a:srgbClr val="000000"/>
        </a:buClr>
        <a:buSzPct val="100000"/>
        <a:buFont typeface="Times New Roman" pitchFamily="18" charset="0"/>
        <a:buChar char="•"/>
        <a:defRPr sz="2400" b="1">
          <a:solidFill>
            <a:srgbClr val="FFFF00"/>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Times New Roman" pitchFamily="18" charset="0"/>
        <a:buChar char="–"/>
        <a:defRPr sz="2000" b="1">
          <a:solidFill>
            <a:srgbClr val="FFFF00"/>
          </a:solidFill>
          <a:latin typeface="+mn-lt"/>
          <a:ea typeface="+mn-ea"/>
          <a:cs typeface="+mn-cs"/>
        </a:defRPr>
      </a:lvl4pPr>
      <a:lvl5pPr marL="2057400" indent="-228600" algn="l" defTabSz="449263" rtl="0" eaLnBrk="1" fontAlgn="base" hangingPunct="1">
        <a:spcBef>
          <a:spcPts val="500"/>
        </a:spcBef>
        <a:spcAft>
          <a:spcPct val="0"/>
        </a:spcAft>
        <a:buClr>
          <a:srgbClr val="000000"/>
        </a:buClr>
        <a:buSzPct val="100000"/>
        <a:buFont typeface="Times New Roman" pitchFamily="18" charset="0"/>
        <a:buChar char="»"/>
        <a:defRPr sz="2000" b="1">
          <a:solidFill>
            <a:srgbClr val="FFFF00"/>
          </a:solidFill>
          <a:latin typeface="+mn-lt"/>
          <a:ea typeface="+mn-ea"/>
          <a:cs typeface="+mn-cs"/>
        </a:defRPr>
      </a:lvl5pPr>
      <a:lvl6pPr marL="25146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6pPr>
      <a:lvl7pPr marL="29718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7pPr>
      <a:lvl8pPr marL="34290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8pPr>
      <a:lvl9pPr marL="38862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000FF"/>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74638"/>
            <a:ext cx="8226425" cy="1139825"/>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3075" name="Rectangle 2"/>
          <p:cNvSpPr>
            <a:spLocks noGrp="1" noChangeArrowheads="1"/>
          </p:cNvSpPr>
          <p:nvPr>
            <p:ph type="body" idx="1"/>
          </p:nvPr>
        </p:nvSpPr>
        <p:spPr bwMode="auto">
          <a:xfrm>
            <a:off x="457200" y="1600200"/>
            <a:ext cx="8226425" cy="4522788"/>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p:txBody>
      </p:sp>
      <p:sp>
        <p:nvSpPr>
          <p:cNvPr id="2" name="Rectangle 3"/>
          <p:cNvSpPr>
            <a:spLocks noGrp="1" noChangeArrowheads="1"/>
          </p:cNvSpPr>
          <p:nvPr>
            <p:ph type="sldNum"/>
          </p:nvPr>
        </p:nvSpPr>
        <p:spPr bwMode="auto">
          <a:xfrm>
            <a:off x="6553200" y="6245225"/>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ClrTx/>
              <a:buSzPct val="45000"/>
              <a:buFontTx/>
              <a:buNone/>
              <a:tabLst>
                <a:tab pos="723900" algn="l"/>
                <a:tab pos="1447800" algn="l"/>
              </a:tabLst>
              <a:defRPr sz="1400">
                <a:solidFill>
                  <a:srgbClr val="FFFFFF"/>
                </a:solidFill>
                <a:latin typeface="Times New Roman" pitchFamily="16" charset="0"/>
                <a:ea typeface="DejaVu Sans" charset="0"/>
                <a:cs typeface="DejaVu Sans" charset="0"/>
              </a:defRPr>
            </a:lvl1pPr>
          </a:lstStyle>
          <a:p>
            <a:pPr>
              <a:defRPr/>
            </a:pPr>
            <a:fld id="{E5F0AF94-2E50-4A69-BAD9-251732A4531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mj-lt"/>
          <a:ea typeface="+mj-ea"/>
          <a:cs typeface="+mj-cs"/>
        </a:defRPr>
      </a:lvl1pPr>
      <a:lvl2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2pPr>
      <a:lvl3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3pPr>
      <a:lvl4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4pPr>
      <a:lvl5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9pPr>
    </p:titleStyle>
    <p:bodyStyle>
      <a:lvl1pPr marL="342900" indent="-342900" algn="l" defTabSz="449263" rtl="0" eaLnBrk="1" fontAlgn="base" hangingPunct="1">
        <a:spcBef>
          <a:spcPts val="700"/>
        </a:spcBef>
        <a:spcAft>
          <a:spcPct val="0"/>
        </a:spcAft>
        <a:buClr>
          <a:srgbClr val="000000"/>
        </a:buClr>
        <a:buSzPct val="100000"/>
        <a:buFont typeface="Times New Roman" pitchFamily="18" charset="0"/>
        <a:buChar char="•"/>
        <a:defRPr sz="2800" b="1">
          <a:solidFill>
            <a:srgbClr val="FFFF00"/>
          </a:solidFill>
          <a:latin typeface="+mn-lt"/>
          <a:ea typeface="+mn-ea"/>
          <a:cs typeface="+mn-cs"/>
        </a:defRPr>
      </a:lvl1pPr>
      <a:lvl2pPr marL="742950" indent="-285750" algn="l" defTabSz="449263" rtl="0" eaLnBrk="1" fontAlgn="base" hangingPunct="1">
        <a:spcBef>
          <a:spcPts val="700"/>
        </a:spcBef>
        <a:spcAft>
          <a:spcPct val="0"/>
        </a:spcAft>
        <a:buClr>
          <a:srgbClr val="000000"/>
        </a:buClr>
        <a:buSzPct val="100000"/>
        <a:buFont typeface="Times New Roman" pitchFamily="18" charset="0"/>
        <a:buChar char="–"/>
        <a:defRPr sz="2800" b="1">
          <a:solidFill>
            <a:srgbClr val="FFFF00"/>
          </a:solidFill>
          <a:latin typeface="+mn-lt"/>
          <a:ea typeface="+mn-ea"/>
          <a:cs typeface="+mn-cs"/>
        </a:defRPr>
      </a:lvl2pPr>
      <a:lvl3pPr marL="1143000" indent="-228600" algn="l" defTabSz="449263" rtl="0" eaLnBrk="1" fontAlgn="base" hangingPunct="1">
        <a:spcBef>
          <a:spcPts val="700"/>
        </a:spcBef>
        <a:spcAft>
          <a:spcPct val="0"/>
        </a:spcAft>
        <a:buClr>
          <a:srgbClr val="000000"/>
        </a:buClr>
        <a:buSzPct val="100000"/>
        <a:buFont typeface="Times New Roman" pitchFamily="18" charset="0"/>
        <a:buChar char="•"/>
        <a:defRPr sz="2800" b="1">
          <a:solidFill>
            <a:srgbClr val="FFFF00"/>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Times New Roman" pitchFamily="18" charset="0"/>
        <a:buChar char="–"/>
        <a:defRPr sz="2000" b="1">
          <a:solidFill>
            <a:srgbClr val="FFFF00"/>
          </a:solidFill>
          <a:latin typeface="+mn-lt"/>
          <a:ea typeface="+mn-ea"/>
          <a:cs typeface="+mn-cs"/>
        </a:defRPr>
      </a:lvl4pPr>
      <a:lvl5pPr marL="2057400" indent="-228600" algn="l" defTabSz="449263" rtl="0" eaLnBrk="1" fontAlgn="base" hangingPunct="1">
        <a:spcBef>
          <a:spcPts val="500"/>
        </a:spcBef>
        <a:spcAft>
          <a:spcPct val="0"/>
        </a:spcAft>
        <a:buClr>
          <a:srgbClr val="000000"/>
        </a:buClr>
        <a:buSzPct val="100000"/>
        <a:buFont typeface="Times New Roman" pitchFamily="18" charset="0"/>
        <a:buChar char="»"/>
        <a:defRPr sz="2000" b="1">
          <a:solidFill>
            <a:srgbClr val="FFFF00"/>
          </a:solidFill>
          <a:latin typeface="+mn-lt"/>
          <a:ea typeface="+mn-ea"/>
          <a:cs typeface="+mn-cs"/>
        </a:defRPr>
      </a:lvl5pPr>
      <a:lvl6pPr marL="25146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6pPr>
      <a:lvl7pPr marL="29718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7pPr>
      <a:lvl8pPr marL="34290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8pPr>
      <a:lvl9pPr marL="38862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000FF"/>
        </a:solidFill>
        <a:effectLst/>
      </p:bgPr>
    </p:bg>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74638"/>
            <a:ext cx="8226425" cy="1139825"/>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4099" name="Rectangle 2"/>
          <p:cNvSpPr>
            <a:spLocks noGrp="1" noChangeArrowheads="1"/>
          </p:cNvSpPr>
          <p:nvPr>
            <p:ph type="body" idx="1"/>
          </p:nvPr>
        </p:nvSpPr>
        <p:spPr bwMode="auto">
          <a:xfrm>
            <a:off x="457200" y="1600200"/>
            <a:ext cx="8226425" cy="4522788"/>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p:txBody>
      </p:sp>
      <p:sp>
        <p:nvSpPr>
          <p:cNvPr id="2" name="Rectangle 3"/>
          <p:cNvSpPr>
            <a:spLocks noGrp="1" noChangeArrowheads="1"/>
          </p:cNvSpPr>
          <p:nvPr>
            <p:ph type="sldNum"/>
          </p:nvPr>
        </p:nvSpPr>
        <p:spPr bwMode="auto">
          <a:xfrm>
            <a:off x="6553200" y="6245225"/>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ClrTx/>
              <a:buSzPct val="45000"/>
              <a:buFontTx/>
              <a:buNone/>
              <a:tabLst>
                <a:tab pos="723900" algn="l"/>
                <a:tab pos="1447800" algn="l"/>
              </a:tabLst>
              <a:defRPr sz="1400">
                <a:solidFill>
                  <a:srgbClr val="FFFFFF"/>
                </a:solidFill>
                <a:latin typeface="Times New Roman" pitchFamily="16" charset="0"/>
                <a:ea typeface="DejaVu Sans" charset="0"/>
                <a:cs typeface="DejaVu Sans" charset="0"/>
              </a:defRPr>
            </a:lvl1pPr>
          </a:lstStyle>
          <a:p>
            <a:pPr>
              <a:defRPr/>
            </a:pPr>
            <a:fld id="{F622BB95-4DDD-46E0-A1CB-16C84033102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mj-lt"/>
          <a:ea typeface="+mj-ea"/>
          <a:cs typeface="+mj-cs"/>
        </a:defRPr>
      </a:lvl1pPr>
      <a:lvl2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2pPr>
      <a:lvl3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3pPr>
      <a:lvl4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4pPr>
      <a:lvl5pPr algn="ctr" defTabSz="449263" rtl="0" eaLnBrk="1" fontAlgn="base" hangingPunct="1">
        <a:spcBef>
          <a:spcPct val="0"/>
        </a:spcBef>
        <a:spcAft>
          <a:spcPct val="0"/>
        </a:spcAft>
        <a:buClr>
          <a:srgbClr val="000000"/>
        </a:buClr>
        <a:buSzPct val="100000"/>
        <a:buFont typeface="Times New Roman" pitchFamily="18" charset="0"/>
        <a:defRPr sz="4400">
          <a:solidFill>
            <a:srgbClr val="FFFF00"/>
          </a:solidFill>
          <a:latin typeface="Arial" charset="0"/>
          <a:ea typeface="Droid Sans" charset="0"/>
          <a:cs typeface="Droid Sans" charset="0"/>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00"/>
          </a:solidFill>
          <a:latin typeface="Arial" charset="0"/>
          <a:ea typeface="Droid Sans" charset="0"/>
          <a:cs typeface="Droid Sans" charset="0"/>
        </a:defRPr>
      </a:lvl9pPr>
    </p:titleStyle>
    <p:bodyStyle>
      <a:lvl1pPr marL="342900" indent="-342900" algn="l" defTabSz="449263" rtl="0" eaLnBrk="1" fontAlgn="base" hangingPunct="1">
        <a:spcBef>
          <a:spcPts val="700"/>
        </a:spcBef>
        <a:spcAft>
          <a:spcPct val="0"/>
        </a:spcAft>
        <a:buClr>
          <a:srgbClr val="000000"/>
        </a:buClr>
        <a:buSzPct val="100000"/>
        <a:buFont typeface="Times New Roman" pitchFamily="18" charset="0"/>
        <a:buChar char="•"/>
        <a:defRPr sz="2800" b="1">
          <a:solidFill>
            <a:srgbClr val="FFFF00"/>
          </a:solidFill>
          <a:latin typeface="+mn-lt"/>
          <a:ea typeface="+mn-ea"/>
          <a:cs typeface="+mn-cs"/>
        </a:defRPr>
      </a:lvl1pPr>
      <a:lvl2pPr marL="742950" indent="-285750" algn="l" defTabSz="449263" rtl="0" eaLnBrk="1" fontAlgn="base" hangingPunct="1">
        <a:spcBef>
          <a:spcPts val="700"/>
        </a:spcBef>
        <a:spcAft>
          <a:spcPct val="0"/>
        </a:spcAft>
        <a:buClr>
          <a:srgbClr val="000000"/>
        </a:buClr>
        <a:buSzPct val="100000"/>
        <a:buFont typeface="Times New Roman" pitchFamily="18" charset="0"/>
        <a:buChar char="–"/>
        <a:defRPr sz="2800" b="1">
          <a:solidFill>
            <a:srgbClr val="FFFF00"/>
          </a:solidFill>
          <a:latin typeface="+mn-lt"/>
          <a:ea typeface="+mn-ea"/>
          <a:cs typeface="+mn-cs"/>
        </a:defRPr>
      </a:lvl2pPr>
      <a:lvl3pPr marL="1143000" indent="-228600" algn="l" defTabSz="449263" rtl="0" eaLnBrk="1" fontAlgn="base" hangingPunct="1">
        <a:spcBef>
          <a:spcPts val="700"/>
        </a:spcBef>
        <a:spcAft>
          <a:spcPct val="0"/>
        </a:spcAft>
        <a:buClr>
          <a:srgbClr val="000000"/>
        </a:buClr>
        <a:buSzPct val="100000"/>
        <a:buFont typeface="Times New Roman" pitchFamily="18" charset="0"/>
        <a:buChar char="•"/>
        <a:defRPr sz="2800" b="1">
          <a:solidFill>
            <a:srgbClr val="FFFF00"/>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Times New Roman" pitchFamily="18" charset="0"/>
        <a:buChar char="–"/>
        <a:defRPr sz="2000" b="1">
          <a:solidFill>
            <a:srgbClr val="FFFF00"/>
          </a:solidFill>
          <a:latin typeface="+mn-lt"/>
          <a:ea typeface="+mn-ea"/>
          <a:cs typeface="+mn-cs"/>
        </a:defRPr>
      </a:lvl4pPr>
      <a:lvl5pPr marL="2057400" indent="-228600" algn="l" defTabSz="449263" rtl="0" eaLnBrk="1" fontAlgn="base" hangingPunct="1">
        <a:spcBef>
          <a:spcPts val="500"/>
        </a:spcBef>
        <a:spcAft>
          <a:spcPct val="0"/>
        </a:spcAft>
        <a:buClr>
          <a:srgbClr val="000000"/>
        </a:buClr>
        <a:buSzPct val="100000"/>
        <a:buFont typeface="Times New Roman" pitchFamily="18" charset="0"/>
        <a:buChar char="»"/>
        <a:defRPr sz="2000" b="1">
          <a:solidFill>
            <a:srgbClr val="FFFF00"/>
          </a:solidFill>
          <a:latin typeface="+mn-lt"/>
          <a:ea typeface="+mn-ea"/>
          <a:cs typeface="+mn-cs"/>
        </a:defRPr>
      </a:lvl5pPr>
      <a:lvl6pPr marL="25146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6pPr>
      <a:lvl7pPr marL="29718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7pPr>
      <a:lvl8pPr marL="34290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8pPr>
      <a:lvl9pPr marL="3886200" indent="-228600" algn="l" defTabSz="449263" rtl="0" eaLnBrk="1" fontAlgn="base" hangingPunct="1">
        <a:spcBef>
          <a:spcPts val="500"/>
        </a:spcBef>
        <a:spcAft>
          <a:spcPct val="0"/>
        </a:spcAft>
        <a:buClr>
          <a:srgbClr val="000000"/>
        </a:buClr>
        <a:buSzPct val="100000"/>
        <a:buFont typeface="Times New Roman" pitchFamily="16" charset="0"/>
        <a:defRPr sz="2000" b="1">
          <a:solidFill>
            <a:srgbClr val="FFFF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togo.peacecorps.gov/publications/BioGasManual(en).pdf" TargetMode="External"/><Relationship Id="rId2" Type="http://schemas.openxmlformats.org/officeDocument/2006/relationships/hyperlink" Target="http://collections.infocollections.org/ukedu/ru/d/Jg33ime/14.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buNone/>
            </a:pPr>
            <a:r>
              <a:rPr lang="en-IN" dirty="0" smtClean="0"/>
              <a:t>		</a:t>
            </a:r>
            <a:endParaRPr lang="en-IN" sz="7200" dirty="0">
              <a:solidFill>
                <a:schemeClr val="tx2"/>
              </a:solidFill>
              <a:latin typeface="+mj-lt"/>
              <a:ea typeface="+mj-ea"/>
              <a:cs typeface="+mj-cs"/>
            </a:endParaRPr>
          </a:p>
        </p:txBody>
      </p:sp>
      <p:sp>
        <p:nvSpPr>
          <p:cNvPr id="4" name="Footer Placeholder 3"/>
          <p:cNvSpPr>
            <a:spLocks noGrp="1"/>
          </p:cNvSpPr>
          <p:nvPr>
            <p:ph type="ftr" sz="quarter" idx="11"/>
          </p:nvPr>
        </p:nvSpPr>
        <p:spPr/>
        <p:txBody>
          <a:bodyPr/>
          <a:lstStyle/>
          <a:p>
            <a:r>
              <a:rPr lang="en-IN" dirty="0" smtClean="0"/>
              <a:t>| </a:t>
            </a:r>
            <a:r>
              <a:rPr lang="en-IN" dirty="0" err="1" smtClean="0"/>
              <a:t>Vigyan</a:t>
            </a:r>
            <a:r>
              <a:rPr lang="en-IN" smtClean="0"/>
              <a:t>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a:t>
            </a:fld>
            <a:endParaRPr lang="en-IN" dirty="0"/>
          </a:p>
        </p:txBody>
      </p:sp>
      <p:sp>
        <p:nvSpPr>
          <p:cNvPr id="6" name="Content Placeholder 2"/>
          <p:cNvSpPr txBox="1">
            <a:spLocks/>
          </p:cNvSpPr>
          <p:nvPr/>
        </p:nvSpPr>
        <p:spPr>
          <a:xfrm>
            <a:off x="228600" y="5029200"/>
            <a:ext cx="8229600" cy="1524000"/>
          </a:xfrm>
          <a:prstGeom prst="rect">
            <a:avLst/>
          </a:prstGeom>
        </p:spPr>
        <p:txBody>
          <a:bodyPr vert="horz" lIns="91440" tIns="45720" rIns="91440" bIns="45720" rtlCol="0">
            <a:normAutofit fontScale="70000" lnSpcReduction="20000"/>
          </a:bodyPr>
          <a:lstStyle/>
          <a:p>
            <a:pPr marL="342900" marR="0" lvl="0" indent="-34290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err="1" smtClean="0">
                <a:ln>
                  <a:noFill/>
                </a:ln>
                <a:solidFill>
                  <a:srgbClr val="FFC000"/>
                </a:solidFill>
                <a:effectLst/>
                <a:uLnTx/>
                <a:uFillTx/>
                <a:latin typeface="+mn-lt"/>
                <a:ea typeface="+mn-ea"/>
                <a:cs typeface="+mn-cs"/>
              </a:rPr>
              <a:t>Vigyan</a:t>
            </a:r>
            <a:r>
              <a:rPr kumimoji="0" lang="en-US" sz="2800" b="0" i="0" u="none" strike="noStrike" kern="1200" cap="none" spc="0" normalizeH="0" baseline="0" noProof="0" dirty="0" smtClean="0">
                <a:ln>
                  <a:noFill/>
                </a:ln>
                <a:solidFill>
                  <a:srgbClr val="FFC000"/>
                </a:solidFill>
                <a:effectLst/>
                <a:uLnTx/>
                <a:uFillTx/>
                <a:latin typeface="+mn-lt"/>
                <a:ea typeface="+mn-ea"/>
                <a:cs typeface="+mn-cs"/>
              </a:rPr>
              <a:t> Ashram</a:t>
            </a:r>
            <a:endParaRPr kumimoji="0" lang="mr-IN" sz="2800" b="0" i="0" u="none" strike="noStrike" kern="1200" cap="none" spc="0" normalizeH="0" baseline="0" noProof="0" dirty="0" smtClean="0">
              <a:ln>
                <a:noFill/>
              </a:ln>
              <a:solidFill>
                <a:srgbClr val="FFC000"/>
              </a:solidFill>
              <a:effectLst/>
              <a:uLnTx/>
              <a:uFillTx/>
              <a:latin typeface="+mn-lt"/>
              <a:ea typeface="+mn-ea"/>
              <a:cs typeface="+mn-cs"/>
            </a:endParaRP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smtClean="0">
              <a:ln>
                <a:noFill/>
              </a:ln>
              <a:solidFill>
                <a:srgbClr val="FFC000"/>
              </a:solidFill>
              <a:effectLst/>
              <a:uLnTx/>
              <a:uFillTx/>
              <a:latin typeface="+mn-lt"/>
              <a:ea typeface="+mn-ea"/>
              <a:cs typeface="+mn-cs"/>
            </a:endParaRP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(A center of Indian Institute Of Education)</a:t>
            </a: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At.</a:t>
            </a:r>
            <a:r>
              <a:rPr kumimoji="0" lang="mr-IN" sz="18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800" b="0" i="0" u="none" strike="noStrike" kern="1200" cap="none" spc="0" normalizeH="0" baseline="0" noProof="0" dirty="0" smtClean="0">
                <a:ln>
                  <a:noFill/>
                </a:ln>
                <a:solidFill>
                  <a:schemeClr val="bg1"/>
                </a:solidFill>
                <a:effectLst/>
                <a:uLnTx/>
                <a:uFillTx/>
                <a:latin typeface="+mn-lt"/>
                <a:ea typeface="+mn-ea"/>
                <a:cs typeface="+mn-cs"/>
              </a:rPr>
              <a:t>Post </a:t>
            </a:r>
            <a:r>
              <a:rPr kumimoji="0" lang="en-US" sz="1800" b="0" i="0" u="none" strike="noStrike" kern="1200" cap="none" spc="0" normalizeH="0" baseline="0" noProof="0" dirty="0" err="1" smtClean="0">
                <a:ln>
                  <a:noFill/>
                </a:ln>
                <a:solidFill>
                  <a:schemeClr val="bg1"/>
                </a:solidFill>
                <a:effectLst/>
                <a:uLnTx/>
                <a:uFillTx/>
                <a:latin typeface="+mn-lt"/>
                <a:ea typeface="+mn-ea"/>
                <a:cs typeface="+mn-cs"/>
              </a:rPr>
              <a:t>Pabal</a:t>
            </a:r>
            <a:r>
              <a:rPr kumimoji="0" lang="en-US" sz="1800" b="0" i="0" u="none" strike="noStrike" kern="1200" cap="none" spc="0" normalizeH="0" baseline="0" noProof="0" dirty="0" smtClean="0">
                <a:ln>
                  <a:noFill/>
                </a:ln>
                <a:solidFill>
                  <a:schemeClr val="bg1"/>
                </a:solidFill>
                <a:effectLst/>
                <a:uLnTx/>
                <a:uFillTx/>
                <a:latin typeface="+mn-lt"/>
                <a:ea typeface="+mn-ea"/>
                <a:cs typeface="+mn-cs"/>
              </a:rPr>
              <a:t> Dist.</a:t>
            </a:r>
            <a:r>
              <a:rPr kumimoji="0" lang="mr-IN" sz="18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800" b="0" i="0" u="none" strike="noStrike" kern="1200" cap="none" spc="0" normalizeH="0" baseline="0" noProof="0" dirty="0" err="1" smtClean="0">
                <a:ln>
                  <a:noFill/>
                </a:ln>
                <a:solidFill>
                  <a:schemeClr val="bg1"/>
                </a:solidFill>
                <a:effectLst/>
                <a:uLnTx/>
                <a:uFillTx/>
                <a:latin typeface="+mn-lt"/>
                <a:ea typeface="+mn-ea"/>
                <a:cs typeface="+mn-cs"/>
              </a:rPr>
              <a:t>Pune</a:t>
            </a:r>
            <a:r>
              <a:rPr kumimoji="0" lang="en-US" sz="1800" b="0" i="0" u="none" strike="noStrike" kern="1200" cap="none" spc="0" normalizeH="0" baseline="0" noProof="0" dirty="0" smtClean="0">
                <a:ln>
                  <a:noFill/>
                </a:ln>
                <a:solidFill>
                  <a:schemeClr val="bg1"/>
                </a:solidFill>
                <a:effectLst/>
                <a:uLnTx/>
                <a:uFillTx/>
                <a:latin typeface="+mn-lt"/>
                <a:ea typeface="+mn-ea"/>
                <a:cs typeface="+mn-cs"/>
              </a:rPr>
              <a:t> 412403</a:t>
            </a:r>
            <a:endParaRPr kumimoji="0" lang="mr-IN" sz="18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None/>
              <a:tabLst/>
              <a:defRPr/>
            </a:pPr>
            <a:endParaRPr kumimoji="0" lang="mr-IN" sz="18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rgbClr val="FFC000"/>
                </a:solidFill>
                <a:effectLst/>
                <a:uLnTx/>
                <a:uFillTx/>
                <a:latin typeface="+mn-lt"/>
                <a:ea typeface="+mn-ea"/>
                <a:cs typeface="+mn-cs"/>
              </a:rPr>
              <a:t>www.vigyanashram.com </a:t>
            </a: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rgbClr val="FFC000"/>
                </a:solidFill>
                <a:effectLst/>
                <a:uLnTx/>
                <a:uFillTx/>
                <a:latin typeface="+mn-lt"/>
                <a:ea typeface="+mn-ea"/>
                <a:cs typeface="+mn-cs"/>
              </a:rPr>
              <a:t>www.techshala.com</a:t>
            </a: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rgbClr val="FFC000"/>
                </a:solidFill>
                <a:effectLst/>
                <a:uLnTx/>
                <a:uFillTx/>
                <a:latin typeface="+mn-lt"/>
                <a:ea typeface="+mn-ea"/>
                <a:cs typeface="+mn-cs"/>
              </a:rPr>
              <a:t>www.renindia.in </a:t>
            </a:r>
            <a:endParaRPr kumimoji="0" lang="en-IN" sz="1800" b="0" i="0" u="none" strike="noStrike" kern="1200" cap="none" spc="0" normalizeH="0" baseline="0" noProof="0" dirty="0" smtClean="0">
              <a:ln>
                <a:noFill/>
              </a:ln>
              <a:solidFill>
                <a:srgbClr val="FFC000"/>
              </a:solidFill>
              <a:effectLst/>
              <a:uLnTx/>
              <a:uFillTx/>
              <a:latin typeface="+mn-lt"/>
              <a:ea typeface="+mn-ea"/>
              <a:cs typeface="+mn-cs"/>
            </a:endParaRP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7" name="Rectangle 6"/>
          <p:cNvSpPr/>
          <p:nvPr/>
        </p:nvSpPr>
        <p:spPr>
          <a:xfrm>
            <a:off x="609600" y="2057400"/>
            <a:ext cx="8077200" cy="2819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5400" dirty="0" smtClean="0">
                <a:solidFill>
                  <a:schemeClr val="tx2"/>
                </a:solidFill>
              </a:rPr>
              <a:t>Smokeless </a:t>
            </a:r>
            <a:r>
              <a:rPr lang="en-IN" sz="5400" dirty="0" err="1" smtClean="0">
                <a:solidFill>
                  <a:schemeClr val="tx2"/>
                </a:solidFill>
              </a:rPr>
              <a:t>Chulha</a:t>
            </a:r>
            <a:r>
              <a:rPr lang="en-IN" sz="5400" dirty="0" smtClean="0">
                <a:solidFill>
                  <a:schemeClr val="tx2"/>
                </a:solidFill>
              </a:rPr>
              <a:t> Part - II</a:t>
            </a:r>
            <a:endParaRPr lang="en-IN" sz="5400"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10</a:t>
            </a:fld>
            <a:endParaRPr lang="en-IN" dirty="0"/>
          </a:p>
        </p:txBody>
      </p:sp>
      <p:sp>
        <p:nvSpPr>
          <p:cNvPr id="8" name="Title 7"/>
          <p:cNvSpPr>
            <a:spLocks noGrp="1"/>
          </p:cNvSpPr>
          <p:nvPr>
            <p:ph type="title"/>
          </p:nvPr>
        </p:nvSpPr>
        <p:spPr>
          <a:xfrm>
            <a:off x="0" y="0"/>
            <a:ext cx="9144000" cy="762000"/>
          </a:xfrm>
        </p:spPr>
        <p:txBody>
          <a:bodyPr/>
          <a:lstStyle/>
          <a:p>
            <a:r>
              <a:rPr lang="en-IN" sz="5400" dirty="0" smtClean="0"/>
              <a:t>How  regulator works ?</a:t>
            </a:r>
            <a:endParaRPr lang="en-IN" dirty="0"/>
          </a:p>
        </p:txBody>
      </p:sp>
      <p:sp>
        <p:nvSpPr>
          <p:cNvPr id="17" name="TextBox 16"/>
          <p:cNvSpPr txBox="1"/>
          <p:nvPr/>
        </p:nvSpPr>
        <p:spPr>
          <a:xfrm>
            <a:off x="304800" y="1219200"/>
            <a:ext cx="6781800" cy="4524315"/>
          </a:xfrm>
          <a:prstGeom prst="rect">
            <a:avLst/>
          </a:prstGeom>
          <a:noFill/>
        </p:spPr>
        <p:txBody>
          <a:bodyPr wrap="square" rtlCol="0">
            <a:spAutoFit/>
          </a:bodyPr>
          <a:lstStyle/>
          <a:p>
            <a:pPr>
              <a:buFont typeface="Arial" pitchFamily="34" charset="0"/>
              <a:buChar char="•"/>
            </a:pPr>
            <a:r>
              <a:rPr lang="en-IN" sz="2400" dirty="0" smtClean="0"/>
              <a:t> Regulators have a diaphragm, which is a flexible rubber disc that responds to pressure changes and functions to regulate the flow of gas to the proper pressure. </a:t>
            </a:r>
          </a:p>
          <a:p>
            <a:pPr>
              <a:buFont typeface="Arial" pitchFamily="34" charset="0"/>
              <a:buChar char="•"/>
            </a:pPr>
            <a:r>
              <a:rPr lang="en-IN" sz="2400" dirty="0" smtClean="0"/>
              <a:t>The diaphragm works in combination with springs and other parts within the regulator. </a:t>
            </a:r>
          </a:p>
          <a:p>
            <a:pPr>
              <a:buFont typeface="Arial" pitchFamily="34" charset="0"/>
              <a:buChar char="•"/>
            </a:pPr>
            <a:r>
              <a:rPr lang="en-IN" sz="2400" dirty="0" smtClean="0"/>
              <a:t>It also works in conjunction with the regulator vent which allows the diaphragm to move freely.</a:t>
            </a:r>
          </a:p>
          <a:p>
            <a:pPr>
              <a:buFont typeface="Arial" pitchFamily="34" charset="0"/>
              <a:buChar char="•"/>
            </a:pPr>
            <a:r>
              <a:rPr lang="en-IN" sz="2400" dirty="0" smtClean="0"/>
              <a:t>If the vent is obstructed, the diaphragm will not operate properly. The vent should remain free of dirt and debris to ensure the regulator operates correctly.</a:t>
            </a:r>
            <a:endParaRPr lang="en-IN" sz="2400" dirty="0"/>
          </a:p>
        </p:txBody>
      </p:sp>
      <p:pic>
        <p:nvPicPr>
          <p:cNvPr id="18" name="Picture 17" descr="regulator.jpg"/>
          <p:cNvPicPr>
            <a:picLocks noChangeAspect="1"/>
          </p:cNvPicPr>
          <p:nvPr/>
        </p:nvPicPr>
        <p:blipFill>
          <a:blip r:embed="rId2" cstate="print"/>
          <a:stretch>
            <a:fillRect/>
          </a:stretch>
        </p:blipFill>
        <p:spPr>
          <a:xfrm>
            <a:off x="6934200" y="2362200"/>
            <a:ext cx="2270528" cy="1747242"/>
          </a:xfrm>
          <a:prstGeom prst="rect">
            <a:avLst/>
          </a:prstGeom>
        </p:spPr>
      </p:pic>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066800"/>
          </a:xfrm>
        </p:spPr>
        <p:txBody>
          <a:bodyPr/>
          <a:lstStyle/>
          <a:p>
            <a:r>
              <a:rPr lang="en-US" dirty="0" smtClean="0"/>
              <a:t>LPG Cooking Stove</a:t>
            </a:r>
            <a:endParaRPr lang="en-US" dirty="0"/>
          </a:p>
        </p:txBody>
      </p:sp>
      <p:pic>
        <p:nvPicPr>
          <p:cNvPr id="14338" name="Picture 2" descr="http://www.craftindia.in/two_burner_stove/Two_Burner_%20Gas_%20Stove_%20MAGIC.jpg"/>
          <p:cNvPicPr>
            <a:picLocks noChangeAspect="1" noChangeArrowheads="1"/>
          </p:cNvPicPr>
          <p:nvPr/>
        </p:nvPicPr>
        <p:blipFill>
          <a:blip r:embed="rId3" cstate="print"/>
          <a:srcRect/>
          <a:stretch>
            <a:fillRect/>
          </a:stretch>
        </p:blipFill>
        <p:spPr bwMode="auto">
          <a:xfrm>
            <a:off x="5105400" y="790574"/>
            <a:ext cx="3805972" cy="2638426"/>
          </a:xfrm>
          <a:prstGeom prst="rect">
            <a:avLst/>
          </a:prstGeom>
          <a:noFill/>
        </p:spPr>
      </p:pic>
      <p:sp>
        <p:nvSpPr>
          <p:cNvPr id="7" name="Rectangle 6"/>
          <p:cNvSpPr/>
          <p:nvPr/>
        </p:nvSpPr>
        <p:spPr>
          <a:xfrm>
            <a:off x="228600" y="1371600"/>
            <a:ext cx="4572000" cy="1107996"/>
          </a:xfrm>
          <a:prstGeom prst="rect">
            <a:avLst/>
          </a:prstGeom>
          <a:solidFill>
            <a:schemeClr val="accent3">
              <a:lumMod val="40000"/>
              <a:lumOff val="60000"/>
            </a:schemeClr>
          </a:solidFill>
          <a:ln>
            <a:solidFill>
              <a:schemeClr val="accent1"/>
            </a:solidFill>
          </a:ln>
        </p:spPr>
        <p:txBody>
          <a:bodyPr>
            <a:spAutoFit/>
          </a:bodyPr>
          <a:lstStyle/>
          <a:p>
            <a:r>
              <a:rPr lang="en-GB" sz="2200" dirty="0" smtClean="0"/>
              <a:t>From a health and environmental view this is the best option for cooking</a:t>
            </a:r>
            <a:endParaRPr lang="en-US" sz="2200" dirty="0"/>
          </a:p>
        </p:txBody>
      </p:sp>
      <p:sp>
        <p:nvSpPr>
          <p:cNvPr id="9" name="Rectangle 8"/>
          <p:cNvSpPr/>
          <p:nvPr/>
        </p:nvSpPr>
        <p:spPr>
          <a:xfrm>
            <a:off x="2362200" y="3048000"/>
            <a:ext cx="4572000" cy="1107996"/>
          </a:xfrm>
          <a:prstGeom prst="rect">
            <a:avLst/>
          </a:prstGeom>
          <a:solidFill>
            <a:schemeClr val="accent3">
              <a:lumMod val="40000"/>
              <a:lumOff val="60000"/>
            </a:schemeClr>
          </a:solidFill>
          <a:ln>
            <a:solidFill>
              <a:schemeClr val="accent1"/>
            </a:solidFill>
          </a:ln>
        </p:spPr>
        <p:txBody>
          <a:bodyPr>
            <a:spAutoFit/>
          </a:bodyPr>
          <a:lstStyle/>
          <a:p>
            <a:r>
              <a:rPr lang="en-GB" sz="2200" dirty="0" smtClean="0"/>
              <a:t>A family of 4 cooking uses about 50% less fuel when using gas rather than wood</a:t>
            </a:r>
            <a:endParaRPr lang="en-US" sz="2200" dirty="0"/>
          </a:p>
        </p:txBody>
      </p:sp>
      <p:sp>
        <p:nvSpPr>
          <p:cNvPr id="14" name="Rectangle 13"/>
          <p:cNvSpPr/>
          <p:nvPr/>
        </p:nvSpPr>
        <p:spPr>
          <a:xfrm>
            <a:off x="2362200" y="4953000"/>
            <a:ext cx="4572000" cy="769441"/>
          </a:xfrm>
          <a:prstGeom prst="rect">
            <a:avLst/>
          </a:prstGeom>
          <a:solidFill>
            <a:schemeClr val="accent3">
              <a:lumMod val="40000"/>
              <a:lumOff val="60000"/>
            </a:schemeClr>
          </a:solidFill>
          <a:ln>
            <a:solidFill>
              <a:schemeClr val="accent1"/>
            </a:solidFill>
          </a:ln>
        </p:spPr>
        <p:txBody>
          <a:bodyPr>
            <a:spAutoFit/>
          </a:bodyPr>
          <a:lstStyle/>
          <a:p>
            <a:r>
              <a:rPr lang="en-GB" sz="2200" dirty="0" smtClean="0"/>
              <a:t>Many people prefer the taste of food cooked on a wood stove</a:t>
            </a:r>
            <a:endParaRPr lang="en-US" sz="2200" dirty="0"/>
          </a:p>
        </p:txBody>
      </p:sp>
      <p:grpSp>
        <p:nvGrpSpPr>
          <p:cNvPr id="3" name="Group 11"/>
          <p:cNvGrpSpPr/>
          <p:nvPr/>
        </p:nvGrpSpPr>
        <p:grpSpPr>
          <a:xfrm>
            <a:off x="304800" y="2819400"/>
            <a:ext cx="1752600" cy="3603811"/>
            <a:chOff x="1447800" y="4267200"/>
            <a:chExt cx="1752600" cy="2917371"/>
          </a:xfrm>
        </p:grpSpPr>
        <p:sp>
          <p:nvSpPr>
            <p:cNvPr id="11" name="Rectangle 10"/>
            <p:cNvSpPr/>
            <p:nvPr/>
          </p:nvSpPr>
          <p:spPr>
            <a:xfrm>
              <a:off x="1447800" y="4267200"/>
              <a:ext cx="1752600" cy="1445084"/>
            </a:xfrm>
            <a:prstGeom prst="rect">
              <a:avLst/>
            </a:prstGeom>
            <a:solidFill>
              <a:schemeClr val="accent3">
                <a:lumMod val="40000"/>
                <a:lumOff val="60000"/>
              </a:schemeClr>
            </a:solidFill>
            <a:ln>
              <a:solidFill>
                <a:schemeClr val="accent1"/>
              </a:solidFill>
            </a:ln>
          </p:spPr>
          <p:txBody>
            <a:bodyPr wrap="square">
              <a:spAutoFit/>
            </a:bodyPr>
            <a:lstStyle/>
            <a:p>
              <a:r>
                <a:rPr lang="en-GB" sz="2200" dirty="0" smtClean="0"/>
                <a:t>LPG is subsidized by the government of India</a:t>
              </a:r>
              <a:endParaRPr lang="en-US" sz="2200" dirty="0"/>
            </a:p>
          </p:txBody>
        </p:sp>
        <p:pic>
          <p:nvPicPr>
            <p:cNvPr id="15" name="Picture 6" descr="http://t3.gstatic.com/images?q=tbn:ANd9GcRQPaEbMaxpvY_T1DoZweGq8PGM2_C8vqx6gIdyJGOmJQ1s4ZDOFQ"/>
            <p:cNvPicPr>
              <a:picLocks noChangeAspect="1" noChangeArrowheads="1"/>
            </p:cNvPicPr>
            <p:nvPr/>
          </p:nvPicPr>
          <p:blipFill>
            <a:blip r:embed="rId4" cstate="print"/>
            <a:srcRect/>
            <a:stretch>
              <a:fillRect/>
            </a:stretch>
          </p:blipFill>
          <p:spPr bwMode="auto">
            <a:xfrm>
              <a:off x="1828800" y="6117771"/>
              <a:ext cx="688258" cy="1066800"/>
            </a:xfrm>
            <a:prstGeom prst="rect">
              <a:avLst/>
            </a:prstGeom>
            <a:noFill/>
          </p:spPr>
        </p:pic>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1000" fill="hold"/>
                                        <p:tgtEl>
                                          <p:spTgt spid="9"/>
                                        </p:tgtEl>
                                        <p:attrNameLst>
                                          <p:attrName>ppt_x</p:attrName>
                                        </p:attrNameLst>
                                      </p:cBhvr>
                                      <p:tavLst>
                                        <p:tav tm="0">
                                          <p:val>
                                            <p:strVal val="#ppt_x"/>
                                          </p:val>
                                        </p:tav>
                                        <p:tav tm="100000">
                                          <p:val>
                                            <p:strVal val="#ppt_x"/>
                                          </p:val>
                                        </p:tav>
                                      </p:tavLst>
                                    </p:anim>
                                    <p:anim calcmode="lin" valueType="num">
                                      <p:cBhvr additive="base">
                                        <p:cTn id="13" dur="1000" fill="hold"/>
                                        <p:tgtEl>
                                          <p:spTgt spid="9"/>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1000" fill="hold"/>
                                        <p:tgtEl>
                                          <p:spTgt spid="3"/>
                                        </p:tgtEl>
                                        <p:attrNameLst>
                                          <p:attrName>ppt_x</p:attrName>
                                        </p:attrNameLst>
                                      </p:cBhvr>
                                      <p:tavLst>
                                        <p:tav tm="0">
                                          <p:val>
                                            <p:strVal val="#ppt_x"/>
                                          </p:val>
                                        </p:tav>
                                        <p:tav tm="100000">
                                          <p:val>
                                            <p:strVal val="#ppt_x"/>
                                          </p:val>
                                        </p:tav>
                                      </p:tavLst>
                                    </p:anim>
                                    <p:anim calcmode="lin" valueType="num">
                                      <p:cBhvr additive="base">
                                        <p:cTn id="18" dur="1000" fill="hold"/>
                                        <p:tgtEl>
                                          <p:spTgt spid="3"/>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12</a:t>
            </a:fld>
            <a:endParaRPr lang="en-IN" dirty="0"/>
          </a:p>
        </p:txBody>
      </p:sp>
      <p:sp>
        <p:nvSpPr>
          <p:cNvPr id="7" name="Title 1"/>
          <p:cNvSpPr>
            <a:spLocks noGrp="1"/>
          </p:cNvSpPr>
          <p:nvPr>
            <p:ph type="title"/>
          </p:nvPr>
        </p:nvSpPr>
        <p:spPr>
          <a:xfrm>
            <a:off x="0" y="2743200"/>
            <a:ext cx="8229600" cy="1143000"/>
          </a:xfrm>
        </p:spPr>
        <p:txBody>
          <a:bodyPr/>
          <a:lstStyle/>
          <a:p>
            <a:r>
              <a:rPr lang="en-IN" dirty="0" smtClean="0"/>
              <a:t>			</a:t>
            </a:r>
            <a:r>
              <a:rPr lang="en-IN" sz="5400" dirty="0" smtClean="0"/>
              <a:t>BIOGAS  STOVE</a:t>
            </a:r>
            <a:endParaRPr lang="en-IN"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1"/>
            <a:ext cx="8458200" cy="5029200"/>
          </a:xfrm>
        </p:spPr>
        <p:txBody>
          <a:bodyPr/>
          <a:lstStyle/>
          <a:p>
            <a:r>
              <a:rPr lang="en-IN" dirty="0" smtClean="0"/>
              <a:t>A biogas stove uses methane gas for cooking. </a:t>
            </a:r>
          </a:p>
          <a:p>
            <a:r>
              <a:rPr lang="en-IN" dirty="0" smtClean="0"/>
              <a:t>Biogas is a natural, clean, burning fuel created from decomposing manure. </a:t>
            </a:r>
          </a:p>
          <a:p>
            <a:r>
              <a:rPr lang="en-IN" dirty="0" smtClean="0"/>
              <a:t>It doesn’t produce any smoke unlike charcoal or wood. Therefore, your cooking area will remain clean and you will remain in better health.</a:t>
            </a:r>
          </a:p>
          <a:p>
            <a:r>
              <a:rPr lang="en-IN" dirty="0" smtClean="0"/>
              <a:t>Required temperature for bio-gas production is between 32 and 37 degrees Celsius. If the temperature is less than 15 degrees Celsius, no gas will be produced</a:t>
            </a: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13</a:t>
            </a:fld>
            <a:endParaRPr lang="en-IN" dirty="0"/>
          </a:p>
        </p:txBody>
      </p:sp>
      <p:sp>
        <p:nvSpPr>
          <p:cNvPr id="6" name="Title 1"/>
          <p:cNvSpPr>
            <a:spLocks noGrp="1"/>
          </p:cNvSpPr>
          <p:nvPr>
            <p:ph type="title"/>
          </p:nvPr>
        </p:nvSpPr>
        <p:spPr>
          <a:xfrm>
            <a:off x="0" y="0"/>
            <a:ext cx="8229600" cy="1143000"/>
          </a:xfrm>
        </p:spPr>
        <p:txBody>
          <a:bodyPr/>
          <a:lstStyle/>
          <a:p>
            <a:r>
              <a:rPr lang="en-IN" sz="5400" dirty="0" smtClean="0"/>
              <a:t>Biogas  Stove</a:t>
            </a:r>
            <a:endParaRPr lang="en-IN"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4343400" cy="861774"/>
          </a:xfrm>
          <a:prstGeom prst="rect">
            <a:avLst/>
          </a:prstGeom>
          <a:noFill/>
          <a:ln w="9525">
            <a:noFill/>
            <a:miter lim="800000"/>
            <a:headEnd/>
            <a:tailEnd/>
          </a:ln>
          <a:effectLst/>
        </p:spPr>
        <p:txBody>
          <a:bodyPr>
            <a:spAutoFit/>
          </a:bodyPr>
          <a:lstStyle/>
          <a:p>
            <a:pPr>
              <a:spcBef>
                <a:spcPct val="50000"/>
              </a:spcBef>
            </a:pPr>
            <a:r>
              <a:rPr lang="en-GB" sz="5000" dirty="0" smtClean="0">
                <a:solidFill>
                  <a:schemeClr val="tx2"/>
                </a:solidFill>
                <a:latin typeface="+mj-lt"/>
                <a:ea typeface="+mj-ea"/>
                <a:cs typeface="+mj-cs"/>
              </a:rPr>
              <a:t>What is biogas?</a:t>
            </a:r>
          </a:p>
        </p:txBody>
      </p:sp>
      <p:sp>
        <p:nvSpPr>
          <p:cNvPr id="2051" name="Rectangle 3"/>
          <p:cNvSpPr>
            <a:spLocks noChangeArrowheads="1"/>
          </p:cNvSpPr>
          <p:nvPr/>
        </p:nvSpPr>
        <p:spPr bwMode="auto">
          <a:xfrm>
            <a:off x="228600" y="2133600"/>
            <a:ext cx="4229100" cy="822325"/>
          </a:xfrm>
          <a:prstGeom prst="rect">
            <a:avLst/>
          </a:prstGeom>
          <a:noFill/>
          <a:ln w="9525">
            <a:noFill/>
            <a:miter lim="800000"/>
            <a:headEnd/>
            <a:tailEnd/>
          </a:ln>
          <a:effectLst/>
        </p:spPr>
        <p:txBody>
          <a:bodyPr>
            <a:spAutoFit/>
          </a:bodyPr>
          <a:lstStyle/>
          <a:p>
            <a:pPr>
              <a:buFontTx/>
              <a:buChar char="•"/>
            </a:pPr>
            <a:r>
              <a:rPr lang="en-GB" dirty="0">
                <a:latin typeface="Comic Sans MS" pitchFamily="66" charset="0"/>
                <a:cs typeface="Times New Roman" pitchFamily="18" charset="0"/>
              </a:rPr>
              <a:t>  A mixture of methane  and carbon dioxide</a:t>
            </a:r>
          </a:p>
        </p:txBody>
      </p:sp>
      <p:pic>
        <p:nvPicPr>
          <p:cNvPr id="2052" name="Picture 4" descr="600px-Methane-3D-space-filling"/>
          <p:cNvPicPr>
            <a:picLocks noChangeAspect="1" noChangeArrowheads="1"/>
          </p:cNvPicPr>
          <p:nvPr/>
        </p:nvPicPr>
        <p:blipFill>
          <a:blip r:embed="rId3" cstate="print"/>
          <a:srcRect/>
          <a:stretch>
            <a:fillRect/>
          </a:stretch>
        </p:blipFill>
        <p:spPr bwMode="auto">
          <a:xfrm>
            <a:off x="304800" y="2895600"/>
            <a:ext cx="1600200" cy="1600200"/>
          </a:xfrm>
          <a:prstGeom prst="rect">
            <a:avLst/>
          </a:prstGeom>
          <a:noFill/>
        </p:spPr>
      </p:pic>
      <p:pic>
        <p:nvPicPr>
          <p:cNvPr id="2053" name="Picture 5" descr="250px-Carbon_Dioxide_Molecule_VdW"/>
          <p:cNvPicPr>
            <a:picLocks noChangeAspect="1" noChangeArrowheads="1"/>
          </p:cNvPicPr>
          <p:nvPr/>
        </p:nvPicPr>
        <p:blipFill>
          <a:blip r:embed="rId4" cstate="print"/>
          <a:srcRect/>
          <a:stretch>
            <a:fillRect/>
          </a:stretch>
        </p:blipFill>
        <p:spPr bwMode="auto">
          <a:xfrm>
            <a:off x="1447800" y="4800600"/>
            <a:ext cx="1600200" cy="1112838"/>
          </a:xfrm>
          <a:prstGeom prst="rect">
            <a:avLst/>
          </a:prstGeom>
          <a:noFill/>
        </p:spPr>
      </p:pic>
      <p:sp>
        <p:nvSpPr>
          <p:cNvPr id="2054" name="Text Box 6"/>
          <p:cNvSpPr txBox="1">
            <a:spLocks noChangeArrowheads="1"/>
          </p:cNvSpPr>
          <p:nvPr/>
        </p:nvSpPr>
        <p:spPr bwMode="auto">
          <a:xfrm>
            <a:off x="1905000" y="3505200"/>
            <a:ext cx="2057400" cy="579437"/>
          </a:xfrm>
          <a:prstGeom prst="rect">
            <a:avLst/>
          </a:prstGeom>
          <a:noFill/>
          <a:ln w="9525">
            <a:noFill/>
            <a:miter lim="800000"/>
            <a:headEnd/>
            <a:tailEnd/>
          </a:ln>
          <a:effectLst/>
        </p:spPr>
        <p:txBody>
          <a:bodyPr>
            <a:spAutoFit/>
          </a:bodyPr>
          <a:lstStyle/>
          <a:p>
            <a:pPr>
              <a:spcBef>
                <a:spcPct val="50000"/>
              </a:spcBef>
            </a:pPr>
            <a:r>
              <a:rPr lang="en-GB" sz="3200" dirty="0">
                <a:latin typeface="Comic Sans MS" pitchFamily="66" charset="0"/>
              </a:rPr>
              <a:t>CH</a:t>
            </a:r>
            <a:r>
              <a:rPr lang="en-GB" sz="3200" baseline="-25000" dirty="0">
                <a:latin typeface="Comic Sans MS" pitchFamily="66" charset="0"/>
              </a:rPr>
              <a:t>4</a:t>
            </a:r>
          </a:p>
        </p:txBody>
      </p:sp>
      <p:sp>
        <p:nvSpPr>
          <p:cNvPr id="2055" name="Text Box 7"/>
          <p:cNvSpPr txBox="1">
            <a:spLocks noChangeArrowheads="1"/>
          </p:cNvSpPr>
          <p:nvPr/>
        </p:nvSpPr>
        <p:spPr bwMode="auto">
          <a:xfrm>
            <a:off x="304800" y="4953000"/>
            <a:ext cx="2057400" cy="579438"/>
          </a:xfrm>
          <a:prstGeom prst="rect">
            <a:avLst/>
          </a:prstGeom>
          <a:noFill/>
          <a:ln w="9525">
            <a:noFill/>
            <a:miter lim="800000"/>
            <a:headEnd/>
            <a:tailEnd/>
          </a:ln>
          <a:effectLst/>
        </p:spPr>
        <p:txBody>
          <a:bodyPr>
            <a:spAutoFit/>
          </a:bodyPr>
          <a:lstStyle/>
          <a:p>
            <a:pPr>
              <a:spcBef>
                <a:spcPct val="50000"/>
              </a:spcBef>
            </a:pPr>
            <a:r>
              <a:rPr lang="en-GB" sz="3200" dirty="0">
                <a:latin typeface="Comic Sans MS" pitchFamily="66" charset="0"/>
              </a:rPr>
              <a:t>CO</a:t>
            </a:r>
            <a:r>
              <a:rPr lang="en-GB" sz="3200" baseline="-25000" dirty="0">
                <a:latin typeface="Comic Sans MS" pitchFamily="66" charset="0"/>
              </a:rPr>
              <a:t>2</a:t>
            </a:r>
          </a:p>
        </p:txBody>
      </p:sp>
      <p:sp>
        <p:nvSpPr>
          <p:cNvPr id="2057" name="Text Box 9">
            <a:hlinkClick r:id="" action="ppaction://noaction" highlightClick="1"/>
          </p:cNvPr>
          <p:cNvSpPr txBox="1">
            <a:spLocks noChangeArrowheads="1"/>
          </p:cNvSpPr>
          <p:nvPr/>
        </p:nvSpPr>
        <p:spPr bwMode="auto">
          <a:xfrm>
            <a:off x="4953000" y="4876800"/>
            <a:ext cx="3810000" cy="923330"/>
          </a:xfrm>
          <a:prstGeom prst="rect">
            <a:avLst/>
          </a:prstGeom>
          <a:noFill/>
          <a:ln w="9525">
            <a:noFill/>
            <a:miter lim="800000"/>
            <a:headEnd/>
            <a:tailEnd/>
          </a:ln>
          <a:effectLst/>
        </p:spPr>
        <p:txBody>
          <a:bodyPr>
            <a:spAutoFit/>
          </a:bodyPr>
          <a:lstStyle/>
          <a:p>
            <a:pPr>
              <a:spcBef>
                <a:spcPct val="50000"/>
              </a:spcBef>
              <a:buFontTx/>
              <a:buChar char="•"/>
            </a:pPr>
            <a:r>
              <a:rPr lang="en-GB" dirty="0">
                <a:latin typeface="Comic Sans MS" pitchFamily="66" charset="0"/>
              </a:rPr>
              <a:t> Methane or ‘swamp gas’, produced naturally in </a:t>
            </a:r>
            <a:r>
              <a:rPr lang="en-GB" dirty="0" smtClean="0">
                <a:latin typeface="Comic Sans MS" pitchFamily="66" charset="0"/>
              </a:rPr>
              <a:t>muddy </a:t>
            </a:r>
            <a:r>
              <a:rPr lang="en-GB" dirty="0">
                <a:latin typeface="Comic Sans MS" pitchFamily="66" charset="0"/>
              </a:rPr>
              <a:t>ponds</a:t>
            </a:r>
          </a:p>
        </p:txBody>
      </p:sp>
      <p:sp>
        <p:nvSpPr>
          <p:cNvPr id="2058" name="Text Box 10"/>
          <p:cNvSpPr txBox="1">
            <a:spLocks noChangeArrowheads="1"/>
          </p:cNvSpPr>
          <p:nvPr/>
        </p:nvSpPr>
        <p:spPr bwMode="auto">
          <a:xfrm>
            <a:off x="4876800" y="6096000"/>
            <a:ext cx="3505200" cy="457200"/>
          </a:xfrm>
          <a:prstGeom prst="rect">
            <a:avLst/>
          </a:prstGeom>
          <a:noFill/>
          <a:ln w="9525">
            <a:noFill/>
            <a:miter lim="800000"/>
            <a:headEnd/>
            <a:tailEnd/>
          </a:ln>
          <a:effectLst/>
        </p:spPr>
        <p:txBody>
          <a:bodyPr>
            <a:spAutoFit/>
          </a:bodyPr>
          <a:lstStyle/>
          <a:p>
            <a:pPr>
              <a:spcBef>
                <a:spcPct val="50000"/>
              </a:spcBef>
            </a:pPr>
            <a:r>
              <a:rPr lang="en-GB" dirty="0">
                <a:solidFill>
                  <a:srgbClr val="FF0066"/>
                </a:solidFill>
                <a:latin typeface="Comic Sans MS" pitchFamily="66" charset="0"/>
              </a:rPr>
              <a:t>What is this?</a:t>
            </a:r>
          </a:p>
        </p:txBody>
      </p:sp>
      <p:sp>
        <p:nvSpPr>
          <p:cNvPr id="11" name="TextBox 10"/>
          <p:cNvSpPr txBox="1"/>
          <p:nvPr/>
        </p:nvSpPr>
        <p:spPr>
          <a:xfrm>
            <a:off x="228600" y="1143000"/>
            <a:ext cx="8915400" cy="830997"/>
          </a:xfrm>
          <a:prstGeom prst="rect">
            <a:avLst/>
          </a:prstGeom>
          <a:noFill/>
        </p:spPr>
        <p:txBody>
          <a:bodyPr wrap="square" rtlCol="0">
            <a:spAutoFit/>
          </a:bodyPr>
          <a:lstStyle/>
          <a:p>
            <a:r>
              <a:rPr lang="en-IN" sz="2400" dirty="0" smtClean="0"/>
              <a:t>Biogas is nothing but gas  that is made up of methane (CH4) and carbon dioxide (CO2).</a:t>
            </a:r>
            <a:endParaRPr lang="en-IN" sz="2400" dirty="0"/>
          </a:p>
        </p:txBody>
      </p:sp>
      <p:pic>
        <p:nvPicPr>
          <p:cNvPr id="12" name="Picture 11" descr="biogas1.jpg"/>
          <p:cNvPicPr>
            <a:picLocks noChangeAspect="1"/>
          </p:cNvPicPr>
          <p:nvPr/>
        </p:nvPicPr>
        <p:blipFill>
          <a:blip r:embed="rId5" cstate="print"/>
          <a:stretch>
            <a:fillRect/>
          </a:stretch>
        </p:blipFill>
        <p:spPr>
          <a:xfrm>
            <a:off x="5181600" y="1927581"/>
            <a:ext cx="3657600" cy="2739669"/>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2058"/>
                                        </p:tgtEl>
                                        <p:attrNameLst>
                                          <p:attrName>style.visibility</p:attrName>
                                        </p:attrNameLst>
                                      </p:cBhvr>
                                      <p:to>
                                        <p:strVal val="visible"/>
                                      </p:to>
                                    </p:set>
                                    <p:anim calcmode="lin" valueType="num">
                                      <p:cBhvr additive="base">
                                        <p:cTn id="11" dur="500" fill="hold"/>
                                        <p:tgtEl>
                                          <p:spTgt spid="2058"/>
                                        </p:tgtEl>
                                        <p:attrNameLst>
                                          <p:attrName>ppt_x</p:attrName>
                                        </p:attrNameLst>
                                      </p:cBhvr>
                                      <p:tavLst>
                                        <p:tav tm="0">
                                          <p:val>
                                            <p:strVal val="1+#ppt_w/2"/>
                                          </p:val>
                                        </p:tav>
                                        <p:tav tm="100000">
                                          <p:val>
                                            <p:strVal val="#ppt_x"/>
                                          </p:val>
                                        </p:tav>
                                      </p:tavLst>
                                    </p:anim>
                                    <p:anim calcmode="lin" valueType="num">
                                      <p:cBhvr additive="base">
                                        <p:cTn id="12" dur="500" fill="hold"/>
                                        <p:tgtEl>
                                          <p:spTgt spid="2058"/>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058"/>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20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autoUpdateAnimBg="0"/>
      <p:bldP spid="2057" grpId="0" autoUpdateAnimBg="0"/>
      <p:bldP spid="205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IN" smtClean="0"/>
              <a:t>| Vigyan Ashram | INDUSA PTI |</a:t>
            </a:r>
            <a:endParaRPr lang="en-IN"/>
          </a:p>
        </p:txBody>
      </p:sp>
      <p:sp>
        <p:nvSpPr>
          <p:cNvPr id="3" name="Slide Number Placeholder 2"/>
          <p:cNvSpPr>
            <a:spLocks noGrp="1"/>
          </p:cNvSpPr>
          <p:nvPr>
            <p:ph type="sldNum" sz="quarter" idx="12"/>
          </p:nvPr>
        </p:nvSpPr>
        <p:spPr/>
        <p:txBody>
          <a:bodyPr/>
          <a:lstStyle/>
          <a:p>
            <a:fld id="{1F68CD27-F250-44A2-BCBA-F6217D121699}" type="slidenum">
              <a:rPr lang="en-IN" smtClean="0"/>
              <a:pPr/>
              <a:t>15</a:t>
            </a:fld>
            <a:endParaRPr lang="en-IN"/>
          </a:p>
        </p:txBody>
      </p:sp>
      <p:sp>
        <p:nvSpPr>
          <p:cNvPr id="4" name="TextBox 3"/>
          <p:cNvSpPr txBox="1"/>
          <p:nvPr/>
        </p:nvSpPr>
        <p:spPr>
          <a:xfrm>
            <a:off x="228600" y="1295400"/>
            <a:ext cx="8077200" cy="4093428"/>
          </a:xfrm>
          <a:prstGeom prst="rect">
            <a:avLst/>
          </a:prstGeom>
          <a:noFill/>
        </p:spPr>
        <p:txBody>
          <a:bodyPr wrap="square" rtlCol="0">
            <a:spAutoFit/>
          </a:bodyPr>
          <a:lstStyle/>
          <a:p>
            <a:pPr>
              <a:buFont typeface="Arial" pitchFamily="34" charset="0"/>
              <a:buChar char="•"/>
            </a:pPr>
            <a:r>
              <a:rPr lang="en-IN" sz="2600" dirty="0" smtClean="0"/>
              <a:t>It is created as a by product when organic material decomposes in anaerobic(absence of oxygen) conditions</a:t>
            </a:r>
          </a:p>
          <a:p>
            <a:pPr>
              <a:buFont typeface="Arial" pitchFamily="34" charset="0"/>
              <a:buChar char="•"/>
            </a:pPr>
            <a:endParaRPr lang="en-GB" sz="2600" dirty="0" smtClean="0"/>
          </a:p>
          <a:p>
            <a:pPr>
              <a:buFont typeface="Arial" pitchFamily="34" charset="0"/>
              <a:buChar char="•"/>
            </a:pPr>
            <a:r>
              <a:rPr lang="en-IN" sz="2600" dirty="0" smtClean="0"/>
              <a:t>When the decomposition process occurs in an enclosed environment it can be captured and used as a natural fuel source. </a:t>
            </a:r>
          </a:p>
          <a:p>
            <a:pPr>
              <a:buFont typeface="Arial" pitchFamily="34" charset="0"/>
              <a:buChar char="•"/>
            </a:pPr>
            <a:endParaRPr lang="en-IN" sz="2600" dirty="0" smtClean="0"/>
          </a:p>
          <a:p>
            <a:pPr>
              <a:buFont typeface="Arial" pitchFamily="34" charset="0"/>
              <a:buChar char="•"/>
            </a:pPr>
            <a:r>
              <a:rPr lang="en-IN" sz="2600" dirty="0" smtClean="0"/>
              <a:t>Biogas production for any scale requires a digester  and a gas storage tank </a:t>
            </a:r>
          </a:p>
        </p:txBody>
      </p:sp>
      <p:sp>
        <p:nvSpPr>
          <p:cNvPr id="5" name="Text Box 3"/>
          <p:cNvSpPr txBox="1">
            <a:spLocks noChangeArrowheads="1"/>
          </p:cNvSpPr>
          <p:nvPr/>
        </p:nvSpPr>
        <p:spPr bwMode="auto">
          <a:xfrm>
            <a:off x="0" y="0"/>
            <a:ext cx="7391400" cy="861774"/>
          </a:xfrm>
          <a:prstGeom prst="rect">
            <a:avLst/>
          </a:prstGeom>
          <a:noFill/>
          <a:ln w="9525">
            <a:noFill/>
            <a:miter lim="800000"/>
            <a:headEnd/>
            <a:tailEnd/>
          </a:ln>
          <a:effectLst/>
        </p:spPr>
        <p:txBody>
          <a:bodyPr wrap="square">
            <a:spAutoFit/>
          </a:bodyPr>
          <a:lstStyle/>
          <a:p>
            <a:pPr>
              <a:spcBef>
                <a:spcPct val="50000"/>
              </a:spcBef>
            </a:pPr>
            <a:r>
              <a:rPr lang="en-GB" sz="5000" dirty="0" smtClean="0">
                <a:solidFill>
                  <a:schemeClr val="tx2"/>
                </a:solidFill>
                <a:latin typeface="+mj-lt"/>
                <a:ea typeface="+mj-ea"/>
                <a:cs typeface="+mj-cs"/>
              </a:rPr>
              <a:t>How to produce?</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0" y="0"/>
            <a:ext cx="7391400" cy="861774"/>
          </a:xfrm>
          <a:prstGeom prst="rect">
            <a:avLst/>
          </a:prstGeom>
          <a:noFill/>
          <a:ln w="9525">
            <a:noFill/>
            <a:miter lim="800000"/>
            <a:headEnd/>
            <a:tailEnd/>
          </a:ln>
          <a:effectLst/>
        </p:spPr>
        <p:txBody>
          <a:bodyPr wrap="square">
            <a:spAutoFit/>
          </a:bodyPr>
          <a:lstStyle/>
          <a:p>
            <a:pPr>
              <a:spcBef>
                <a:spcPct val="50000"/>
              </a:spcBef>
            </a:pPr>
            <a:r>
              <a:rPr lang="en-GB" sz="5000" dirty="0" smtClean="0">
                <a:solidFill>
                  <a:schemeClr val="tx2"/>
                </a:solidFill>
                <a:latin typeface="+mj-lt"/>
                <a:ea typeface="+mj-ea"/>
                <a:cs typeface="+mj-cs"/>
              </a:rPr>
              <a:t>How to produce?</a:t>
            </a:r>
          </a:p>
        </p:txBody>
      </p:sp>
      <p:grpSp>
        <p:nvGrpSpPr>
          <p:cNvPr id="2" name="Group 4"/>
          <p:cNvGrpSpPr>
            <a:grpSpLocks/>
          </p:cNvGrpSpPr>
          <p:nvPr/>
        </p:nvGrpSpPr>
        <p:grpSpPr bwMode="auto">
          <a:xfrm>
            <a:off x="0" y="1828800"/>
            <a:ext cx="8382000" cy="3008313"/>
            <a:chOff x="240" y="1824"/>
            <a:chExt cx="5280" cy="1895"/>
          </a:xfrm>
        </p:grpSpPr>
        <p:sp>
          <p:nvSpPr>
            <p:cNvPr id="7173" name="Text Box 5"/>
            <p:cNvSpPr txBox="1">
              <a:spLocks noChangeArrowheads="1"/>
            </p:cNvSpPr>
            <p:nvPr/>
          </p:nvSpPr>
          <p:spPr bwMode="auto">
            <a:xfrm>
              <a:off x="1728" y="1824"/>
              <a:ext cx="2448" cy="407"/>
            </a:xfrm>
            <a:prstGeom prst="rect">
              <a:avLst/>
            </a:prstGeom>
            <a:noFill/>
            <a:ln w="9525">
              <a:noFill/>
              <a:miter lim="800000"/>
              <a:headEnd/>
              <a:tailEnd/>
            </a:ln>
            <a:effectLst/>
          </p:spPr>
          <p:txBody>
            <a:bodyPr>
              <a:spAutoFit/>
            </a:bodyPr>
            <a:lstStyle/>
            <a:p>
              <a:pPr>
                <a:spcBef>
                  <a:spcPct val="50000"/>
                </a:spcBef>
              </a:pPr>
              <a:r>
                <a:rPr lang="en-GB" i="1" dirty="0">
                  <a:latin typeface="Comic Sans MS" pitchFamily="66" charset="0"/>
                </a:rPr>
                <a:t>Leftover food from houses, shops, restaurants and factories</a:t>
              </a:r>
            </a:p>
          </p:txBody>
        </p:sp>
        <p:sp>
          <p:nvSpPr>
            <p:cNvPr id="7174" name="Text Box 6"/>
            <p:cNvSpPr txBox="1">
              <a:spLocks noChangeArrowheads="1"/>
            </p:cNvSpPr>
            <p:nvPr/>
          </p:nvSpPr>
          <p:spPr bwMode="auto">
            <a:xfrm>
              <a:off x="240" y="2640"/>
              <a:ext cx="1632" cy="407"/>
            </a:xfrm>
            <a:prstGeom prst="rect">
              <a:avLst/>
            </a:prstGeom>
            <a:noFill/>
            <a:ln w="9525">
              <a:noFill/>
              <a:miter lim="800000"/>
              <a:headEnd/>
              <a:tailEnd/>
            </a:ln>
            <a:effectLst/>
          </p:spPr>
          <p:txBody>
            <a:bodyPr>
              <a:spAutoFit/>
            </a:bodyPr>
            <a:lstStyle/>
            <a:p>
              <a:pPr>
                <a:spcBef>
                  <a:spcPct val="50000"/>
                </a:spcBef>
              </a:pPr>
              <a:r>
                <a:rPr lang="en-GB" dirty="0">
                  <a:latin typeface="Comic Sans MS" pitchFamily="66" charset="0"/>
                </a:rPr>
                <a:t>Cow, sheep and chicken manure</a:t>
              </a:r>
            </a:p>
          </p:txBody>
        </p:sp>
        <p:sp>
          <p:nvSpPr>
            <p:cNvPr id="7175" name="Text Box 7"/>
            <p:cNvSpPr txBox="1">
              <a:spLocks noChangeArrowheads="1"/>
            </p:cNvSpPr>
            <p:nvPr/>
          </p:nvSpPr>
          <p:spPr bwMode="auto">
            <a:xfrm>
              <a:off x="2376" y="2784"/>
              <a:ext cx="816" cy="288"/>
            </a:xfrm>
            <a:prstGeom prst="rect">
              <a:avLst/>
            </a:prstGeom>
            <a:noFill/>
            <a:ln w="9525">
              <a:noFill/>
              <a:miter lim="800000"/>
              <a:headEnd/>
              <a:tailEnd/>
            </a:ln>
            <a:effectLst/>
          </p:spPr>
          <p:txBody>
            <a:bodyPr>
              <a:spAutoFit/>
            </a:bodyPr>
            <a:lstStyle/>
            <a:p>
              <a:pPr>
                <a:spcBef>
                  <a:spcPct val="50000"/>
                </a:spcBef>
              </a:pPr>
              <a:r>
                <a:rPr lang="en-GB">
                  <a:solidFill>
                    <a:srgbClr val="663300"/>
                  </a:solidFill>
                  <a:latin typeface="Comic Sans MS" pitchFamily="66" charset="0"/>
                </a:rPr>
                <a:t>Sewage</a:t>
              </a:r>
            </a:p>
          </p:txBody>
        </p:sp>
        <p:sp>
          <p:nvSpPr>
            <p:cNvPr id="7176" name="Text Box 8"/>
            <p:cNvSpPr txBox="1">
              <a:spLocks noChangeArrowheads="1"/>
            </p:cNvSpPr>
            <p:nvPr/>
          </p:nvSpPr>
          <p:spPr bwMode="auto">
            <a:xfrm>
              <a:off x="1968" y="3312"/>
              <a:ext cx="1632" cy="407"/>
            </a:xfrm>
            <a:prstGeom prst="rect">
              <a:avLst/>
            </a:prstGeom>
            <a:noFill/>
            <a:ln w="9525">
              <a:noFill/>
              <a:miter lim="800000"/>
              <a:headEnd/>
              <a:tailEnd/>
            </a:ln>
            <a:effectLst/>
          </p:spPr>
          <p:txBody>
            <a:bodyPr>
              <a:spAutoFit/>
            </a:bodyPr>
            <a:lstStyle/>
            <a:p>
              <a:pPr>
                <a:spcBef>
                  <a:spcPct val="50000"/>
                </a:spcBef>
              </a:pPr>
              <a:r>
                <a:rPr lang="en-GB" i="1" dirty="0">
                  <a:latin typeface="Comic Sans MS" pitchFamily="66" charset="0"/>
                </a:rPr>
                <a:t>Leftover meat and blood from abattoirs</a:t>
              </a:r>
            </a:p>
          </p:txBody>
        </p:sp>
        <p:sp>
          <p:nvSpPr>
            <p:cNvPr id="7177" name="Text Box 9"/>
            <p:cNvSpPr txBox="1">
              <a:spLocks noChangeArrowheads="1"/>
            </p:cNvSpPr>
            <p:nvPr/>
          </p:nvSpPr>
          <p:spPr bwMode="auto">
            <a:xfrm>
              <a:off x="3888" y="2496"/>
              <a:ext cx="1632" cy="407"/>
            </a:xfrm>
            <a:prstGeom prst="rect">
              <a:avLst/>
            </a:prstGeom>
            <a:noFill/>
            <a:ln w="9525">
              <a:noFill/>
              <a:miter lim="800000"/>
              <a:headEnd/>
              <a:tailEnd/>
            </a:ln>
            <a:effectLst/>
          </p:spPr>
          <p:txBody>
            <a:bodyPr>
              <a:spAutoFit/>
            </a:bodyPr>
            <a:lstStyle/>
            <a:p>
              <a:pPr>
                <a:spcBef>
                  <a:spcPct val="50000"/>
                </a:spcBef>
              </a:pPr>
              <a:r>
                <a:rPr lang="en-GB" dirty="0">
                  <a:latin typeface="Comic Sans MS" pitchFamily="66" charset="0"/>
                </a:rPr>
                <a:t>Leftover straw and crops from farming</a:t>
              </a:r>
            </a:p>
          </p:txBody>
        </p:sp>
      </p:grpSp>
      <p:sp>
        <p:nvSpPr>
          <p:cNvPr id="7178" name="Text Box 10"/>
          <p:cNvSpPr txBox="1">
            <a:spLocks noChangeArrowheads="1"/>
          </p:cNvSpPr>
          <p:nvPr/>
        </p:nvSpPr>
        <p:spPr bwMode="auto">
          <a:xfrm>
            <a:off x="1981200" y="2819400"/>
            <a:ext cx="4953000" cy="822325"/>
          </a:xfrm>
          <a:prstGeom prst="rect">
            <a:avLst/>
          </a:prstGeom>
          <a:noFill/>
          <a:ln w="9525">
            <a:noFill/>
            <a:miter lim="800000"/>
            <a:headEnd/>
            <a:tailEnd/>
          </a:ln>
          <a:effectLst/>
        </p:spPr>
        <p:txBody>
          <a:bodyPr>
            <a:spAutoFit/>
          </a:bodyPr>
          <a:lstStyle/>
          <a:p>
            <a:pPr>
              <a:spcBef>
                <a:spcPct val="50000"/>
              </a:spcBef>
            </a:pPr>
            <a:r>
              <a:rPr lang="en-GB" dirty="0">
                <a:solidFill>
                  <a:srgbClr val="FF0066"/>
                </a:solidFill>
                <a:latin typeface="Comic Sans MS" pitchFamily="66" charset="0"/>
              </a:rPr>
              <a:t>What types of organic waste could be turned in biogas?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8"/>
                                        </p:tgtEl>
                                        <p:attrNameLst>
                                          <p:attrName>style.visibility</p:attrName>
                                        </p:attrNameLst>
                                      </p:cBhvr>
                                      <p:to>
                                        <p:strVal val="visible"/>
                                      </p:to>
                                    </p:set>
                                    <p:anim calcmode="lin" valueType="num">
                                      <p:cBhvr additive="base">
                                        <p:cTn id="7" dur="500" fill="hold"/>
                                        <p:tgtEl>
                                          <p:spTgt spid="7178"/>
                                        </p:tgtEl>
                                        <p:attrNameLst>
                                          <p:attrName>ppt_x</p:attrName>
                                        </p:attrNameLst>
                                      </p:cBhvr>
                                      <p:tavLst>
                                        <p:tav tm="0">
                                          <p:val>
                                            <p:strVal val="0-#ppt_w/2"/>
                                          </p:val>
                                        </p:tav>
                                        <p:tav tm="100000">
                                          <p:val>
                                            <p:strVal val="#ppt_x"/>
                                          </p:val>
                                        </p:tav>
                                      </p:tavLst>
                                    </p:anim>
                                    <p:anim calcmode="lin" valueType="num">
                                      <p:cBhvr additive="base">
                                        <p:cTn id="8" dur="500" fill="hold"/>
                                        <p:tgtEl>
                                          <p:spTgt spid="7178"/>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7178"/>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990600"/>
            <a:ext cx="9144000" cy="830997"/>
          </a:xfrm>
          <a:prstGeom prst="rect">
            <a:avLst/>
          </a:prstGeom>
          <a:noFill/>
          <a:ln w="9525">
            <a:noFill/>
            <a:miter lim="800000"/>
            <a:headEnd/>
            <a:tailEnd/>
          </a:ln>
          <a:effectLst/>
        </p:spPr>
        <p:txBody>
          <a:bodyPr>
            <a:spAutoFit/>
          </a:bodyPr>
          <a:lstStyle/>
          <a:p>
            <a:r>
              <a:rPr lang="en-IN" sz="2400" dirty="0" smtClean="0"/>
              <a:t>The digester holds the organic waste and water mixture, called slurry, that slowly decomposes to form biogas. </a:t>
            </a:r>
            <a:endParaRPr lang="en-GB" sz="2400" dirty="0" smtClean="0"/>
          </a:p>
        </p:txBody>
      </p:sp>
      <p:sp>
        <p:nvSpPr>
          <p:cNvPr id="8196" name="Text Box 4"/>
          <p:cNvSpPr txBox="1">
            <a:spLocks noChangeArrowheads="1"/>
          </p:cNvSpPr>
          <p:nvPr/>
        </p:nvSpPr>
        <p:spPr bwMode="auto">
          <a:xfrm>
            <a:off x="0" y="0"/>
            <a:ext cx="6934200" cy="861774"/>
          </a:xfrm>
          <a:prstGeom prst="rect">
            <a:avLst/>
          </a:prstGeom>
          <a:noFill/>
          <a:ln w="9525">
            <a:noFill/>
            <a:miter lim="800000"/>
            <a:headEnd/>
            <a:tailEnd/>
          </a:ln>
          <a:effectLst/>
        </p:spPr>
        <p:txBody>
          <a:bodyPr wrap="square">
            <a:spAutoFit/>
          </a:bodyPr>
          <a:lstStyle/>
          <a:p>
            <a:pPr>
              <a:spcBef>
                <a:spcPct val="50000"/>
              </a:spcBef>
            </a:pPr>
            <a:r>
              <a:rPr lang="en-GB" sz="5000" dirty="0" smtClean="0">
                <a:solidFill>
                  <a:schemeClr val="tx2"/>
                </a:solidFill>
                <a:latin typeface="+mj-lt"/>
                <a:ea typeface="+mj-ea"/>
                <a:cs typeface="+mj-cs"/>
              </a:rPr>
              <a:t>How to produce?</a:t>
            </a:r>
          </a:p>
        </p:txBody>
      </p:sp>
      <p:sp>
        <p:nvSpPr>
          <p:cNvPr id="8197" name="Rectangle 5"/>
          <p:cNvSpPr>
            <a:spLocks noChangeArrowheads="1"/>
          </p:cNvSpPr>
          <p:nvPr/>
        </p:nvSpPr>
        <p:spPr bwMode="auto">
          <a:xfrm>
            <a:off x="1933575" y="2405063"/>
            <a:ext cx="9144000" cy="0"/>
          </a:xfrm>
          <a:prstGeom prst="rect">
            <a:avLst/>
          </a:prstGeom>
          <a:noFill/>
          <a:ln w="9525">
            <a:noFill/>
            <a:miter lim="800000"/>
            <a:headEnd/>
            <a:tailEnd/>
          </a:ln>
          <a:effectLst/>
        </p:spPr>
        <p:txBody>
          <a:bodyPr>
            <a:spAutoFit/>
          </a:bodyPr>
          <a:lstStyle/>
          <a:p>
            <a:endParaRPr lang="en-IN"/>
          </a:p>
        </p:txBody>
      </p:sp>
      <p:pic>
        <p:nvPicPr>
          <p:cNvPr id="7" name="Picture 6" descr="biogas 2.jpg"/>
          <p:cNvPicPr>
            <a:picLocks noChangeAspect="1"/>
          </p:cNvPicPr>
          <p:nvPr/>
        </p:nvPicPr>
        <p:blipFill>
          <a:blip r:embed="rId3" cstate="print"/>
          <a:stretch>
            <a:fillRect/>
          </a:stretch>
        </p:blipFill>
        <p:spPr>
          <a:xfrm>
            <a:off x="1295400" y="2526163"/>
            <a:ext cx="5257800" cy="4009840"/>
          </a:xfrm>
          <a:prstGeom prst="rect">
            <a:avLst/>
          </a:prstGeom>
        </p:spPr>
      </p:pic>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IN" dirty="0" smtClean="0"/>
              <a:t>Biogas Stove</a:t>
            </a: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18</a:t>
            </a:fld>
            <a:endParaRPr lang="en-IN" dirty="0"/>
          </a:p>
        </p:txBody>
      </p:sp>
      <p:sp>
        <p:nvSpPr>
          <p:cNvPr id="8" name="TextBox 7"/>
          <p:cNvSpPr txBox="1"/>
          <p:nvPr/>
        </p:nvSpPr>
        <p:spPr>
          <a:xfrm>
            <a:off x="381000" y="2286000"/>
            <a:ext cx="4038600" cy="369332"/>
          </a:xfrm>
          <a:prstGeom prst="rect">
            <a:avLst/>
          </a:prstGeom>
          <a:noFill/>
        </p:spPr>
        <p:txBody>
          <a:bodyPr wrap="square" rtlCol="0">
            <a:spAutoFit/>
          </a:bodyPr>
          <a:lstStyle/>
          <a:p>
            <a:endParaRPr lang="en-IN" dirty="0"/>
          </a:p>
        </p:txBody>
      </p:sp>
      <p:sp>
        <p:nvSpPr>
          <p:cNvPr id="84993" name="Text Box 1"/>
          <p:cNvSpPr txBox="1">
            <a:spLocks noChangeArrowheads="1"/>
          </p:cNvSpPr>
          <p:nvPr/>
        </p:nvSpPr>
        <p:spPr bwMode="auto">
          <a:xfrm>
            <a:off x="228600" y="1600200"/>
            <a:ext cx="4114800" cy="4876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buFont typeface="Arial" pitchFamily="34" charset="0"/>
              <a:buChar char="•"/>
            </a:pPr>
            <a:r>
              <a:rPr lang="en-IN" sz="2000" dirty="0" smtClean="0"/>
              <a:t> </a:t>
            </a:r>
            <a:r>
              <a:rPr lang="en-IN" sz="2400" dirty="0" smtClean="0"/>
              <a:t>Biogas gets generated at atmospheric pressure hence normal LPG gas stove will not work directly on biogas. </a:t>
            </a:r>
          </a:p>
          <a:p>
            <a:pPr lvl="0" fontAlgn="base">
              <a:spcBef>
                <a:spcPct val="0"/>
              </a:spcBef>
              <a:spcAft>
                <a:spcPts val="1000"/>
              </a:spcAft>
              <a:buFont typeface="Arial" pitchFamily="34" charset="0"/>
              <a:buChar char="•"/>
            </a:pPr>
            <a:r>
              <a:rPr lang="en-IN" sz="2400" dirty="0" smtClean="0"/>
              <a:t>You need to remove the pressure reducing pin from the LPG stove to operate the stove on biogas. The efficiency will often not be as good as with a genuine biogas stove</a:t>
            </a:r>
            <a:endParaRPr lang="en-US" sz="2400" dirty="0" smtClean="0"/>
          </a:p>
        </p:txBody>
      </p:sp>
      <p:pic>
        <p:nvPicPr>
          <p:cNvPr id="9" name="Picture 8" descr="biogas.jpg"/>
          <p:cNvPicPr>
            <a:picLocks noChangeAspect="1"/>
          </p:cNvPicPr>
          <p:nvPr/>
        </p:nvPicPr>
        <p:blipFill>
          <a:blip r:embed="rId2" cstate="print"/>
          <a:stretch>
            <a:fillRect/>
          </a:stretch>
        </p:blipFill>
        <p:spPr>
          <a:xfrm>
            <a:off x="4572000" y="1828800"/>
            <a:ext cx="4484557" cy="3419475"/>
          </a:xfrm>
          <a:prstGeom prst="rect">
            <a:avLst/>
          </a:prstGeom>
        </p:spPr>
      </p:pic>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19</a:t>
            </a:fld>
            <a:endParaRPr lang="en-IN"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0" y="1"/>
            <a:ext cx="9144000" cy="6477000"/>
          </a:xfrm>
          <a:prstGeom prst="rect">
            <a:avLst/>
          </a:prstGeom>
          <a:noFill/>
          <a:ln w="9525">
            <a:noFill/>
            <a:miter lim="800000"/>
            <a:headEnd/>
            <a:tailEnd/>
          </a:ln>
        </p:spPr>
      </p:pic>
      <p:sp>
        <p:nvSpPr>
          <p:cNvPr id="7" name="TextBox 6"/>
          <p:cNvSpPr txBox="1"/>
          <p:nvPr/>
        </p:nvSpPr>
        <p:spPr>
          <a:xfrm>
            <a:off x="2667000" y="0"/>
            <a:ext cx="3276600" cy="369332"/>
          </a:xfrm>
          <a:prstGeom prst="rect">
            <a:avLst/>
          </a:prstGeom>
          <a:noFill/>
        </p:spPr>
        <p:txBody>
          <a:bodyPr wrap="square" rtlCol="0">
            <a:spAutoFit/>
          </a:bodyPr>
          <a:lstStyle/>
          <a:p>
            <a:r>
              <a:rPr lang="en-IN" dirty="0" smtClean="0"/>
              <a:t>BIOGAS PLANT</a:t>
            </a:r>
            <a:endParaRPr lang="en-IN" dirty="0"/>
          </a:p>
        </p:txBody>
      </p:sp>
      <p:sp>
        <p:nvSpPr>
          <p:cNvPr id="8" name="TextBox 7"/>
          <p:cNvSpPr txBox="1"/>
          <p:nvPr/>
        </p:nvSpPr>
        <p:spPr>
          <a:xfrm>
            <a:off x="4953000" y="1447800"/>
            <a:ext cx="1447800" cy="307777"/>
          </a:xfrm>
          <a:prstGeom prst="rect">
            <a:avLst/>
          </a:prstGeom>
          <a:noFill/>
        </p:spPr>
        <p:txBody>
          <a:bodyPr wrap="square" rtlCol="0">
            <a:spAutoFit/>
          </a:bodyPr>
          <a:lstStyle/>
          <a:p>
            <a:r>
              <a:rPr lang="en-IN" sz="1400" dirty="0" smtClean="0">
                <a:solidFill>
                  <a:schemeClr val="accent6">
                    <a:lumMod val="75000"/>
                  </a:schemeClr>
                </a:solidFill>
              </a:rPr>
              <a:t>Biogas Stove</a:t>
            </a:r>
            <a:endParaRPr lang="en-IN" sz="1400" dirty="0">
              <a:solidFill>
                <a:schemeClr val="accent6">
                  <a:lumMod val="75000"/>
                </a:schemeClr>
              </a:solidFill>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762000"/>
          </a:xfrm>
        </p:spPr>
        <p:txBody>
          <a:bodyPr/>
          <a:lstStyle/>
          <a:p>
            <a:r>
              <a:rPr lang="en-IN" sz="4800" dirty="0" smtClean="0"/>
              <a:t>Objective</a:t>
            </a:r>
            <a:endParaRPr lang="en-IN" sz="4800"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2</a:t>
            </a:fld>
            <a:endParaRPr lang="en-IN" dirty="0"/>
          </a:p>
        </p:txBody>
      </p:sp>
      <p:sp>
        <p:nvSpPr>
          <p:cNvPr id="7" name="Rectangle 6"/>
          <p:cNvSpPr/>
          <p:nvPr/>
        </p:nvSpPr>
        <p:spPr>
          <a:xfrm>
            <a:off x="228600" y="1143000"/>
            <a:ext cx="8686800" cy="3108543"/>
          </a:xfrm>
          <a:prstGeom prst="rect">
            <a:avLst/>
          </a:prstGeom>
        </p:spPr>
        <p:txBody>
          <a:bodyPr wrap="square">
            <a:spAutoFit/>
          </a:bodyPr>
          <a:lstStyle/>
          <a:p>
            <a:endParaRPr lang="en-US" sz="2800" dirty="0" smtClean="0"/>
          </a:p>
          <a:p>
            <a:endParaRPr lang="en-US" sz="2800" dirty="0" smtClean="0"/>
          </a:p>
          <a:p>
            <a:r>
              <a:rPr lang="en-US" sz="2800" dirty="0" smtClean="0"/>
              <a:t>Upon completion of this presentation you will be able to explain how </a:t>
            </a:r>
            <a:r>
              <a:rPr lang="en-US" sz="2800" b="1" dirty="0" smtClean="0"/>
              <a:t>“External Fuel Container”</a:t>
            </a:r>
          </a:p>
          <a:p>
            <a:r>
              <a:rPr lang="en-US" sz="2800" dirty="0" smtClean="0"/>
              <a:t>stove type works .</a:t>
            </a:r>
          </a:p>
          <a:p>
            <a:endParaRPr lang="en-IN" sz="2800" dirty="0" smtClean="0"/>
          </a:p>
          <a:p>
            <a:endParaRPr lang="en-IN" sz="2800" dirty="0"/>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1143000"/>
          </a:xfrm>
        </p:spPr>
        <p:txBody>
          <a:bodyPr/>
          <a:lstStyle/>
          <a:p>
            <a:r>
              <a:rPr lang="en-IN" dirty="0" smtClean="0"/>
              <a:t>LPG and Biogas Stove Differences </a:t>
            </a:r>
            <a:endParaRPr lang="en-US" dirty="0"/>
          </a:p>
        </p:txBody>
      </p:sp>
      <p:sp>
        <p:nvSpPr>
          <p:cNvPr id="3" name="Content Placeholder 2"/>
          <p:cNvSpPr>
            <a:spLocks noGrp="1"/>
          </p:cNvSpPr>
          <p:nvPr>
            <p:ph idx="1"/>
          </p:nvPr>
        </p:nvSpPr>
        <p:spPr>
          <a:xfrm>
            <a:off x="0" y="1600200"/>
            <a:ext cx="9144000" cy="4876800"/>
          </a:xfrm>
        </p:spPr>
        <p:txBody>
          <a:bodyPr/>
          <a:lstStyle/>
          <a:p>
            <a:r>
              <a:rPr lang="en-IN" sz="2400" dirty="0" smtClean="0"/>
              <a:t>Compared to LPG, biogas needs less air per cubic metre for combustion (firing). This means, with the same amount of air more gas is required. Therefore, gas jets are larger in diameter when using biogas. </a:t>
            </a:r>
          </a:p>
          <a:p>
            <a:r>
              <a:rPr lang="en-IN" sz="2400" dirty="0" smtClean="0"/>
              <a:t>The flame speed is lower with biogas than with LPG. Therefore, speed of gas at the burner heads must be reduced. This can be achieved by conical shaped small holes, but normally, the bottom of the cooking pot functions as a speed breaker for the flame</a:t>
            </a:r>
            <a:r>
              <a:rPr lang="en-IN" sz="2800" dirty="0" smtClean="0"/>
              <a:t>.</a:t>
            </a:r>
            <a:endParaRPr lang="en-IN" sz="2800" dirty="0"/>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Additional information </a:t>
            </a:r>
            <a:endParaRPr lang="en-IN" dirty="0"/>
          </a:p>
        </p:txBody>
      </p:sp>
      <p:sp>
        <p:nvSpPr>
          <p:cNvPr id="3" name="Content Placeholder 2"/>
          <p:cNvSpPr>
            <a:spLocks noGrp="1"/>
          </p:cNvSpPr>
          <p:nvPr>
            <p:ph idx="1"/>
          </p:nvPr>
        </p:nvSpPr>
        <p:spPr/>
        <p:txBody>
          <a:bodyPr/>
          <a:lstStyle/>
          <a:p>
            <a:r>
              <a:rPr lang="en-IN" dirty="0" smtClean="0">
                <a:hlinkClick r:id="rId2"/>
              </a:rPr>
              <a:t>http://collections.infocollections.org/ukedu/ru/d/Jg33ime/14.html#Jg33ime.14</a:t>
            </a:r>
            <a:endParaRPr lang="en-IN" dirty="0" smtClean="0"/>
          </a:p>
          <a:p>
            <a:endParaRPr lang="en-IN" dirty="0" smtClean="0"/>
          </a:p>
          <a:p>
            <a:r>
              <a:rPr lang="en-IN" dirty="0" smtClean="0">
                <a:hlinkClick r:id="rId3"/>
              </a:rPr>
              <a:t>http://togo.peacecorps.gov/publications/BioGasManual(en).pdf</a:t>
            </a:r>
            <a:endParaRPr lang="en-IN" dirty="0" smtClean="0"/>
          </a:p>
          <a:p>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21</a:t>
            </a:fld>
            <a:endParaRPr lang="en-IN" dirty="0"/>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590800"/>
            <a:ext cx="7467600" cy="1143000"/>
          </a:xfrm>
        </p:spPr>
        <p:txBody>
          <a:bodyPr>
            <a:normAutofit fontScale="90000"/>
          </a:bodyPr>
          <a:lstStyle/>
          <a:p>
            <a:r>
              <a:rPr lang="en-US" dirty="0" smtClean="0"/>
              <a:t>		</a:t>
            </a:r>
            <a:r>
              <a:rPr lang="en-US" dirty="0" smtClean="0"/>
              <a:t>	</a:t>
            </a:r>
            <a:r>
              <a:rPr lang="en-US" sz="8000" dirty="0" smtClean="0"/>
              <a:t>Thanks</a:t>
            </a:r>
            <a:endParaRPr lang="en-IN" sz="8000"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r>
              <a:rPr lang="en-US" dirty="0" smtClean="0"/>
              <a:t>Stove Basics</a:t>
            </a:r>
            <a:endParaRPr lang="en-US" dirty="0"/>
          </a:p>
        </p:txBody>
      </p:sp>
      <p:sp>
        <p:nvSpPr>
          <p:cNvPr id="3" name="Content Placeholder 2"/>
          <p:cNvSpPr>
            <a:spLocks noGrp="1"/>
          </p:cNvSpPr>
          <p:nvPr>
            <p:ph idx="1"/>
          </p:nvPr>
        </p:nvSpPr>
        <p:spPr/>
        <p:txBody>
          <a:bodyPr/>
          <a:lstStyle/>
          <a:p>
            <a:r>
              <a:rPr lang="en-IN" dirty="0" smtClean="0"/>
              <a:t>Cooking stoves powered by liquid petroleum fuels like kerosene usually require a mechanism that vaporizes the fuel and mixes it with oxygen for the fuel to burn efficiently. </a:t>
            </a:r>
          </a:p>
          <a:p>
            <a:r>
              <a:rPr lang="en-IN" dirty="0" smtClean="0"/>
              <a:t>Once the fuel is vaporized, it is directed toward a dispersion plate or burner where it is ignited and forms a flame suitable for cooking. </a:t>
            </a:r>
          </a:p>
          <a:p>
            <a:r>
              <a:rPr lang="en-IN" dirty="0" smtClean="0"/>
              <a:t>Stoves of this type require priming and preheating before they are ready to use.</a:t>
            </a:r>
            <a:br>
              <a:rPr lang="en-IN" dirty="0" smtClean="0"/>
            </a:br>
            <a:endParaRPr lang="en-US"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r>
              <a:rPr lang="en-IN" dirty="0" smtClean="0"/>
              <a:t>Stove Types</a:t>
            </a:r>
            <a:endParaRPr lang="en-IN" dirty="0"/>
          </a:p>
        </p:txBody>
      </p:sp>
      <p:sp>
        <p:nvSpPr>
          <p:cNvPr id="3" name="Content Placeholder 2"/>
          <p:cNvSpPr>
            <a:spLocks noGrp="1"/>
          </p:cNvSpPr>
          <p:nvPr>
            <p:ph idx="1"/>
          </p:nvPr>
        </p:nvSpPr>
        <p:spPr>
          <a:xfrm>
            <a:off x="304800" y="1600200"/>
            <a:ext cx="8382000" cy="4724400"/>
          </a:xfrm>
        </p:spPr>
        <p:txBody>
          <a:bodyPr/>
          <a:lstStyle/>
          <a:p>
            <a:pPr lvl="1">
              <a:buFont typeface="Arial" pitchFamily="34" charset="0"/>
              <a:buChar char="•"/>
            </a:pPr>
            <a:r>
              <a:rPr lang="en-US" sz="2800" b="1" dirty="0" smtClean="0"/>
              <a:t>Integral Fuel Container - </a:t>
            </a:r>
            <a:r>
              <a:rPr lang="en-US" sz="2800" dirty="0" smtClean="0"/>
              <a:t>This type of stove has the fuel container connected directly to the stove. </a:t>
            </a:r>
          </a:p>
          <a:p>
            <a:pPr lvl="3">
              <a:buNone/>
            </a:pPr>
            <a:r>
              <a:rPr lang="en-US" sz="2800" i="1" dirty="0" smtClean="0"/>
              <a:t>Examples: </a:t>
            </a:r>
            <a:r>
              <a:rPr lang="en-IN" sz="2800" i="1" dirty="0" smtClean="0"/>
              <a:t>Kerosene wick stove and Pressure stove </a:t>
            </a:r>
          </a:p>
          <a:p>
            <a:pPr lvl="3">
              <a:buNone/>
            </a:pPr>
            <a:endParaRPr lang="en-US" sz="2400" dirty="0" smtClean="0"/>
          </a:p>
          <a:p>
            <a:pPr lvl="1">
              <a:buFont typeface="Arial" pitchFamily="34" charset="0"/>
              <a:buChar char="•"/>
            </a:pPr>
            <a:r>
              <a:rPr lang="en-US" sz="2800" b="1" dirty="0" smtClean="0"/>
              <a:t>External Fuel Container </a:t>
            </a:r>
            <a:r>
              <a:rPr lang="en-US" sz="2800" dirty="0" smtClean="0"/>
              <a:t>- The fuel container is separate from this type of stove and connected by a fuel line. </a:t>
            </a:r>
          </a:p>
          <a:p>
            <a:pPr lvl="1">
              <a:buNone/>
            </a:pPr>
            <a:r>
              <a:rPr lang="en-US" sz="2800" dirty="0" smtClean="0"/>
              <a:t>		</a:t>
            </a:r>
            <a:r>
              <a:rPr lang="en-US" sz="2800" i="1" dirty="0" smtClean="0"/>
              <a:t>Examples : </a:t>
            </a:r>
            <a:r>
              <a:rPr lang="en-IN" sz="2800" i="1" dirty="0" smtClean="0"/>
              <a:t>LPG stove  and  Biogas Stove </a:t>
            </a:r>
          </a:p>
          <a:p>
            <a:pPr>
              <a:spcBef>
                <a:spcPct val="50000"/>
              </a:spcBef>
              <a:buFontTx/>
              <a:buChar char="•"/>
            </a:pPr>
            <a:endParaRPr lang="en-US" sz="2800" dirty="0" smtClean="0">
              <a:latin typeface="Verdana" pitchFamily="34" charset="0"/>
            </a:endParaRPr>
          </a:p>
          <a:p>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4</a:t>
            </a:fld>
            <a:endParaRPr lang="en-IN"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7400"/>
            <a:ext cx="8229600" cy="1143000"/>
          </a:xfrm>
        </p:spPr>
        <p:txBody>
          <a:bodyPr/>
          <a:lstStyle/>
          <a:p>
            <a:r>
              <a:rPr lang="en-IN" dirty="0" smtClean="0"/>
              <a:t>			LPG STOVE</a:t>
            </a: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5</a:t>
            </a:fld>
            <a:endParaRPr lang="en-IN"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077200" cy="685800"/>
          </a:xfrm>
        </p:spPr>
        <p:txBody>
          <a:bodyPr/>
          <a:lstStyle/>
          <a:p>
            <a:pPr lvl="1"/>
            <a:r>
              <a:rPr lang="en-IN" sz="4800" kern="1200" dirty="0" smtClean="0">
                <a:latin typeface="+mj-lt"/>
                <a:ea typeface="+mj-ea"/>
                <a:cs typeface="+mj-cs"/>
              </a:rPr>
              <a:t>LPG</a:t>
            </a:r>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6</a:t>
            </a:fld>
            <a:endParaRPr lang="en-IN" dirty="0"/>
          </a:p>
        </p:txBody>
      </p:sp>
      <p:sp>
        <p:nvSpPr>
          <p:cNvPr id="10" name="TextBox 9"/>
          <p:cNvSpPr txBox="1"/>
          <p:nvPr/>
        </p:nvSpPr>
        <p:spPr>
          <a:xfrm>
            <a:off x="6172200" y="1143000"/>
            <a:ext cx="2514600" cy="369332"/>
          </a:xfrm>
          <a:prstGeom prst="rect">
            <a:avLst/>
          </a:prstGeom>
          <a:noFill/>
        </p:spPr>
        <p:txBody>
          <a:bodyPr wrap="square" rtlCol="0">
            <a:spAutoFit/>
          </a:bodyPr>
          <a:lstStyle/>
          <a:p>
            <a:r>
              <a:rPr lang="en-IN" dirty="0" smtClean="0"/>
              <a:t>	</a:t>
            </a:r>
            <a:endParaRPr lang="en-IN" dirty="0"/>
          </a:p>
        </p:txBody>
      </p:sp>
      <p:sp>
        <p:nvSpPr>
          <p:cNvPr id="9" name="TextBox 8"/>
          <p:cNvSpPr txBox="1"/>
          <p:nvPr/>
        </p:nvSpPr>
        <p:spPr>
          <a:xfrm>
            <a:off x="0" y="990600"/>
            <a:ext cx="5867400" cy="5632311"/>
          </a:xfrm>
          <a:prstGeom prst="rect">
            <a:avLst/>
          </a:prstGeom>
          <a:noFill/>
        </p:spPr>
        <p:txBody>
          <a:bodyPr wrap="square" rtlCol="0">
            <a:spAutoFit/>
          </a:bodyPr>
          <a:lstStyle/>
          <a:p>
            <a:r>
              <a:rPr lang="en-IN" sz="2400" b="1" u="sng" dirty="0" smtClean="0"/>
              <a:t>What is LPG (</a:t>
            </a:r>
            <a:r>
              <a:rPr lang="en-IN" sz="2400" u="sng" dirty="0" smtClean="0"/>
              <a:t>Liquefied Petroleum Gas </a:t>
            </a:r>
            <a:r>
              <a:rPr lang="en-IN" sz="2400" b="1" u="sng" dirty="0" smtClean="0"/>
              <a:t>) ? </a:t>
            </a:r>
          </a:p>
          <a:p>
            <a:pPr>
              <a:buFont typeface="Arial" pitchFamily="34" charset="0"/>
              <a:buChar char="•"/>
            </a:pPr>
            <a:r>
              <a:rPr lang="en-IN" sz="2400" dirty="0" smtClean="0"/>
              <a:t>A clean-burning fossil fuel, Liquefied Petroleum Gas (LPG) is naturally derived from crude oil and natural gas.</a:t>
            </a:r>
          </a:p>
          <a:p>
            <a:pPr>
              <a:buFont typeface="Arial" pitchFamily="34" charset="0"/>
              <a:buChar char="•"/>
            </a:pPr>
            <a:r>
              <a:rPr lang="en-IN" sz="2400" dirty="0" smtClean="0"/>
              <a:t> Marketed as Propane and Butane, or a combination of the two, LPG is used worldwide in a number of different applications like cooking equipments, fuel for vehicles ...etc.</a:t>
            </a:r>
          </a:p>
          <a:p>
            <a:r>
              <a:rPr lang="en-IN" sz="2400" b="1" u="sng" dirty="0" smtClean="0"/>
              <a:t>Origins Of LPG :</a:t>
            </a:r>
          </a:p>
          <a:p>
            <a:pPr>
              <a:buFont typeface="Arial" pitchFamily="34" charset="0"/>
              <a:buChar char="•"/>
            </a:pPr>
            <a:r>
              <a:rPr lang="en-IN" sz="2400" dirty="0" smtClean="0"/>
              <a:t>LPG results from processing natural gas and refining crude oil. </a:t>
            </a:r>
          </a:p>
          <a:p>
            <a:pPr>
              <a:buFont typeface="Arial" pitchFamily="34" charset="0"/>
              <a:buChar char="•"/>
            </a:pPr>
            <a:r>
              <a:rPr lang="en-IN" sz="2400" dirty="0" smtClean="0"/>
              <a:t>About 60% of the world’s LPG is obtained from natural gas, and the remaining 40% is achieved from refining crude oil</a:t>
            </a:r>
            <a:endParaRPr lang="en-IN" sz="2400" dirty="0"/>
          </a:p>
        </p:txBody>
      </p:sp>
      <p:pic>
        <p:nvPicPr>
          <p:cNvPr id="12" name="Picture 11" descr="LPG1.jpg"/>
          <p:cNvPicPr>
            <a:picLocks noChangeAspect="1"/>
          </p:cNvPicPr>
          <p:nvPr/>
        </p:nvPicPr>
        <p:blipFill>
          <a:blip r:embed="rId2" cstate="print"/>
          <a:stretch>
            <a:fillRect/>
          </a:stretch>
        </p:blipFill>
        <p:spPr>
          <a:xfrm>
            <a:off x="5867400" y="1664403"/>
            <a:ext cx="3276600" cy="2983797"/>
          </a:xfrm>
          <a:prstGeom prst="rect">
            <a:avLst/>
          </a:prstGeom>
        </p:spPr>
      </p:pic>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r>
              <a:rPr lang="en-IN" dirty="0" smtClean="0"/>
              <a:t>LPG for cooking</a:t>
            </a:r>
            <a:endParaRPr lang="en-IN" dirty="0"/>
          </a:p>
        </p:txBody>
      </p:sp>
      <p:sp>
        <p:nvSpPr>
          <p:cNvPr id="3" name="Content Placeholder 2"/>
          <p:cNvSpPr>
            <a:spLocks noGrp="1"/>
          </p:cNvSpPr>
          <p:nvPr>
            <p:ph idx="1"/>
          </p:nvPr>
        </p:nvSpPr>
        <p:spPr/>
        <p:txBody>
          <a:bodyPr/>
          <a:lstStyle/>
          <a:p>
            <a:r>
              <a:rPr lang="en-IN" dirty="0" smtClean="0"/>
              <a:t>LPG is used for cooking in many countries for economic reasons, for convenience or because it is the preferred fuel source.</a:t>
            </a:r>
          </a:p>
          <a:p>
            <a:r>
              <a:rPr lang="en-IN" dirty="0" smtClean="0"/>
              <a:t> Approximately  30%  Indian  households  use LPG which is supplied to their homes either in pressurised cylinders or through pipes</a:t>
            </a: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7</a:t>
            </a:fld>
            <a:endParaRPr lang="en-IN"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IN" sz="4800" dirty="0" smtClean="0"/>
              <a:t>LPG Stove Accessories </a:t>
            </a:r>
            <a:endParaRPr lang="en-IN" sz="4800"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8</a:t>
            </a:fld>
            <a:endParaRPr lang="en-IN" dirty="0"/>
          </a:p>
        </p:txBody>
      </p:sp>
      <p:pic>
        <p:nvPicPr>
          <p:cNvPr id="9" name="Picture 8" descr="lpg 3.jpg"/>
          <p:cNvPicPr>
            <a:picLocks noChangeAspect="1"/>
          </p:cNvPicPr>
          <p:nvPr/>
        </p:nvPicPr>
        <p:blipFill>
          <a:blip r:embed="rId2" cstate="print"/>
          <a:stretch>
            <a:fillRect/>
          </a:stretch>
        </p:blipFill>
        <p:spPr>
          <a:xfrm>
            <a:off x="762000" y="1828800"/>
            <a:ext cx="2971800" cy="1905000"/>
          </a:xfrm>
          <a:prstGeom prst="rect">
            <a:avLst/>
          </a:prstGeom>
        </p:spPr>
      </p:pic>
      <p:pic>
        <p:nvPicPr>
          <p:cNvPr id="11" name="Picture 10" descr="lpg tube 2.jpg"/>
          <p:cNvPicPr>
            <a:picLocks noChangeAspect="1"/>
          </p:cNvPicPr>
          <p:nvPr/>
        </p:nvPicPr>
        <p:blipFill>
          <a:blip r:embed="rId3" cstate="print"/>
          <a:stretch>
            <a:fillRect/>
          </a:stretch>
        </p:blipFill>
        <p:spPr>
          <a:xfrm>
            <a:off x="4343400" y="3505200"/>
            <a:ext cx="2133600" cy="2133600"/>
          </a:xfrm>
          <a:prstGeom prst="rect">
            <a:avLst/>
          </a:prstGeom>
        </p:spPr>
      </p:pic>
      <p:pic>
        <p:nvPicPr>
          <p:cNvPr id="12" name="Picture 11" descr="lpg stove.JPG"/>
          <p:cNvPicPr>
            <a:picLocks noChangeAspect="1"/>
          </p:cNvPicPr>
          <p:nvPr/>
        </p:nvPicPr>
        <p:blipFill>
          <a:blip r:embed="rId4" cstate="print"/>
          <a:stretch>
            <a:fillRect/>
          </a:stretch>
        </p:blipFill>
        <p:spPr>
          <a:xfrm>
            <a:off x="101600" y="3682819"/>
            <a:ext cx="4089400" cy="2724330"/>
          </a:xfrm>
          <a:prstGeom prst="rect">
            <a:avLst/>
          </a:prstGeom>
        </p:spPr>
      </p:pic>
      <p:pic>
        <p:nvPicPr>
          <p:cNvPr id="13" name="Picture 12" descr="regulator.jpg"/>
          <p:cNvPicPr>
            <a:picLocks noChangeAspect="1"/>
          </p:cNvPicPr>
          <p:nvPr/>
        </p:nvPicPr>
        <p:blipFill>
          <a:blip r:embed="rId5" cstate="print"/>
          <a:stretch>
            <a:fillRect/>
          </a:stretch>
        </p:blipFill>
        <p:spPr>
          <a:xfrm>
            <a:off x="4876800" y="1981200"/>
            <a:ext cx="1676400" cy="1290042"/>
          </a:xfrm>
          <a:prstGeom prst="rect">
            <a:avLst/>
          </a:prstGeom>
        </p:spPr>
      </p:pic>
      <p:pic>
        <p:nvPicPr>
          <p:cNvPr id="14" name="Picture 13" descr="LPG_cylinder.jpg"/>
          <p:cNvPicPr>
            <a:picLocks noChangeAspect="1"/>
          </p:cNvPicPr>
          <p:nvPr/>
        </p:nvPicPr>
        <p:blipFill>
          <a:blip r:embed="rId6" cstate="print"/>
          <a:stretch>
            <a:fillRect/>
          </a:stretch>
        </p:blipFill>
        <p:spPr>
          <a:xfrm>
            <a:off x="6477000" y="1752600"/>
            <a:ext cx="2472176" cy="3748791"/>
          </a:xfrm>
          <a:prstGeom prst="rect">
            <a:avLst/>
          </a:prstGeom>
        </p:spPr>
      </p:pic>
      <p:cxnSp>
        <p:nvCxnSpPr>
          <p:cNvPr id="16" name="Straight Arrow Connector 15"/>
          <p:cNvCxnSpPr/>
          <p:nvPr/>
        </p:nvCxnSpPr>
        <p:spPr>
          <a:xfrm flipH="1">
            <a:off x="5867400" y="2667000"/>
            <a:ext cx="91440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6172200" y="2209800"/>
            <a:ext cx="1371600" cy="0"/>
          </a:xfrm>
          <a:prstGeom prst="straightConnector1">
            <a:avLst/>
          </a:prstGeom>
          <a:ln w="15875" cmpd="sng">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705600" y="5715000"/>
            <a:ext cx="2438400" cy="923330"/>
          </a:xfrm>
          <a:prstGeom prst="rect">
            <a:avLst/>
          </a:prstGeom>
          <a:noFill/>
        </p:spPr>
        <p:txBody>
          <a:bodyPr wrap="square" rtlCol="0">
            <a:spAutoFit/>
          </a:bodyPr>
          <a:lstStyle/>
          <a:p>
            <a:r>
              <a:rPr lang="en-IN" dirty="0" smtClean="0"/>
              <a:t>LPG Cylinder with regulator and rubber tube</a:t>
            </a:r>
            <a:endParaRPr lang="en-IN" dirty="0"/>
          </a:p>
        </p:txBody>
      </p:sp>
      <p:cxnSp>
        <p:nvCxnSpPr>
          <p:cNvPr id="21" name="Straight Arrow Connector 20"/>
          <p:cNvCxnSpPr/>
          <p:nvPr/>
        </p:nvCxnSpPr>
        <p:spPr>
          <a:xfrm flipV="1">
            <a:off x="7543800" y="4724400"/>
            <a:ext cx="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876800" y="1752600"/>
            <a:ext cx="1219200" cy="369332"/>
          </a:xfrm>
          <a:prstGeom prst="rect">
            <a:avLst/>
          </a:prstGeom>
          <a:noFill/>
        </p:spPr>
        <p:txBody>
          <a:bodyPr wrap="square" rtlCol="0">
            <a:spAutoFit/>
          </a:bodyPr>
          <a:lstStyle/>
          <a:p>
            <a:r>
              <a:rPr lang="en-IN" dirty="0" smtClean="0"/>
              <a:t>Regulator</a:t>
            </a:r>
            <a:endParaRPr lang="en-IN" dirty="0"/>
          </a:p>
        </p:txBody>
      </p:sp>
      <p:sp>
        <p:nvSpPr>
          <p:cNvPr id="23" name="TextBox 22"/>
          <p:cNvSpPr txBox="1"/>
          <p:nvPr/>
        </p:nvSpPr>
        <p:spPr>
          <a:xfrm>
            <a:off x="4419600" y="3505200"/>
            <a:ext cx="1524000" cy="369332"/>
          </a:xfrm>
          <a:prstGeom prst="rect">
            <a:avLst/>
          </a:prstGeom>
          <a:noFill/>
        </p:spPr>
        <p:txBody>
          <a:bodyPr wrap="square" rtlCol="0">
            <a:spAutoFit/>
          </a:bodyPr>
          <a:lstStyle/>
          <a:p>
            <a:r>
              <a:rPr lang="en-IN" dirty="0" smtClean="0"/>
              <a:t>Rubber tube </a:t>
            </a:r>
            <a:endParaRPr lang="en-IN" dirty="0"/>
          </a:p>
        </p:txBody>
      </p:sp>
      <p:sp>
        <p:nvSpPr>
          <p:cNvPr id="24" name="TextBox 23"/>
          <p:cNvSpPr txBox="1"/>
          <p:nvPr/>
        </p:nvSpPr>
        <p:spPr>
          <a:xfrm>
            <a:off x="914400" y="1524000"/>
            <a:ext cx="2667000" cy="369332"/>
          </a:xfrm>
          <a:prstGeom prst="rect">
            <a:avLst/>
          </a:prstGeom>
          <a:noFill/>
        </p:spPr>
        <p:txBody>
          <a:bodyPr wrap="square" rtlCol="0">
            <a:spAutoFit/>
          </a:bodyPr>
          <a:lstStyle/>
          <a:p>
            <a:r>
              <a:rPr lang="en-IN" b="1" dirty="0" smtClean="0"/>
              <a:t>            LPG Stove</a:t>
            </a:r>
            <a:endParaRPr lang="en-IN" b="1" dirty="0"/>
          </a:p>
        </p:txBody>
      </p:sp>
      <p:sp>
        <p:nvSpPr>
          <p:cNvPr id="25" name="Down Arrow 24"/>
          <p:cNvSpPr/>
          <p:nvPr/>
        </p:nvSpPr>
        <p:spPr>
          <a:xfrm>
            <a:off x="1828800" y="3352800"/>
            <a:ext cx="6096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229600" cy="533400"/>
          </a:xfrm>
        </p:spPr>
        <p:txBody>
          <a:bodyPr/>
          <a:lstStyle/>
          <a:p>
            <a:r>
              <a:rPr lang="en-IN" sz="4800" dirty="0" smtClean="0"/>
              <a:t>LPG  Stove Connection</a:t>
            </a:r>
            <a:endParaRPr lang="en-IN" sz="4800"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9</a:t>
            </a:fld>
            <a:endParaRPr lang="en-IN" dirty="0"/>
          </a:p>
        </p:txBody>
      </p:sp>
      <p:pic>
        <p:nvPicPr>
          <p:cNvPr id="9" name="Picture 8" descr="lpg 2.gif"/>
          <p:cNvPicPr>
            <a:picLocks noChangeAspect="1"/>
          </p:cNvPicPr>
          <p:nvPr/>
        </p:nvPicPr>
        <p:blipFill>
          <a:blip r:embed="rId2" cstate="print"/>
          <a:stretch>
            <a:fillRect/>
          </a:stretch>
        </p:blipFill>
        <p:spPr>
          <a:xfrm>
            <a:off x="1143000" y="808930"/>
            <a:ext cx="5410200" cy="5743399"/>
          </a:xfrm>
          <a:prstGeom prst="rect">
            <a:avLst/>
          </a:prstGeom>
        </p:spPr>
      </p:pic>
    </p:spTree>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roid Sans"/>
        <a:cs typeface="Droid Sans"/>
      </a:majorFont>
      <a:minorFont>
        <a:latin typeface="Arial"/>
        <a:ea typeface="Droid Sans"/>
        <a:cs typeface="Droid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roid Sans"/>
        <a:cs typeface="Droid Sans"/>
      </a:majorFont>
      <a:minorFont>
        <a:latin typeface="Arial"/>
        <a:ea typeface="Droid Sans"/>
        <a:cs typeface="Droid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roid Sans"/>
        <a:cs typeface="Droid Sans"/>
      </a:majorFont>
      <a:minorFont>
        <a:latin typeface="Arial"/>
        <a:ea typeface="Droid Sans"/>
        <a:cs typeface="Droid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roid Sans"/>
        <a:cs typeface="Droid Sans"/>
      </a:majorFont>
      <a:minorFont>
        <a:latin typeface="Arial"/>
        <a:ea typeface="Droid Sans"/>
        <a:cs typeface="Droid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Soil preparation-garden terrace</Template>
  <TotalTime>2006</TotalTime>
  <Words>956</Words>
  <Application>Microsoft Office PowerPoint</Application>
  <PresentationFormat>On-screen Show (4:3)</PresentationFormat>
  <Paragraphs>129</Paragraphs>
  <Slides>22</Slides>
  <Notes>4</Notes>
  <HiddenSlides>0</HiddenSlides>
  <MMClips>0</MMClips>
  <ScaleCrop>false</ScaleCrop>
  <HeadingPairs>
    <vt:vector size="4" baseType="variant">
      <vt:variant>
        <vt:lpstr>Theme</vt:lpstr>
      </vt:variant>
      <vt:variant>
        <vt:i4>5</vt:i4>
      </vt:variant>
      <vt:variant>
        <vt:lpstr>Slide Titles</vt:lpstr>
      </vt:variant>
      <vt:variant>
        <vt:i4>22</vt:i4>
      </vt:variant>
    </vt:vector>
  </HeadingPairs>
  <TitlesOfParts>
    <vt:vector size="27" baseType="lpstr">
      <vt:lpstr>Flow</vt:lpstr>
      <vt:lpstr>1_Office Theme</vt:lpstr>
      <vt:lpstr>2_Office Theme</vt:lpstr>
      <vt:lpstr>3_Office Theme</vt:lpstr>
      <vt:lpstr>4_Office Theme</vt:lpstr>
      <vt:lpstr>Slide 1</vt:lpstr>
      <vt:lpstr>Objective</vt:lpstr>
      <vt:lpstr>Stove Basics</vt:lpstr>
      <vt:lpstr>Stove Types</vt:lpstr>
      <vt:lpstr>   LPG STOVE</vt:lpstr>
      <vt:lpstr>LPG</vt:lpstr>
      <vt:lpstr>LPG for cooking</vt:lpstr>
      <vt:lpstr>LPG Stove Accessories </vt:lpstr>
      <vt:lpstr>LPG  Stove Connection</vt:lpstr>
      <vt:lpstr>How  regulator works ?</vt:lpstr>
      <vt:lpstr>LPG Cooking Stove</vt:lpstr>
      <vt:lpstr>   BIOGAS  STOVE</vt:lpstr>
      <vt:lpstr>Biogas  Stove</vt:lpstr>
      <vt:lpstr>Slide 14</vt:lpstr>
      <vt:lpstr>Slide 15</vt:lpstr>
      <vt:lpstr>Slide 16</vt:lpstr>
      <vt:lpstr>Slide 17</vt:lpstr>
      <vt:lpstr>Biogas Stove</vt:lpstr>
      <vt:lpstr>Slide 19</vt:lpstr>
      <vt:lpstr>LPG and Biogas Stove Differences </vt:lpstr>
      <vt:lpstr>Additional information </vt:lpstr>
      <vt:lpstr>   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 O H I T</dc:creator>
  <cp:lastModifiedBy>Mandar</cp:lastModifiedBy>
  <cp:revision>328</cp:revision>
  <dcterms:created xsi:type="dcterms:W3CDTF">2014-01-14T17:55:13Z</dcterms:created>
  <dcterms:modified xsi:type="dcterms:W3CDTF">2014-08-04T10:41:28Z</dcterms:modified>
</cp:coreProperties>
</file>