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0"/>
  </p:notesMasterIdLst>
  <p:handoutMasterIdLst>
    <p:handoutMasterId r:id="rId21"/>
  </p:handoutMasterIdLst>
  <p:sldIdLst>
    <p:sldId id="284" r:id="rId6"/>
    <p:sldId id="286" r:id="rId7"/>
    <p:sldId id="370" r:id="rId8"/>
    <p:sldId id="373" r:id="rId9"/>
    <p:sldId id="366" r:id="rId10"/>
    <p:sldId id="387" r:id="rId11"/>
    <p:sldId id="389" r:id="rId12"/>
    <p:sldId id="390" r:id="rId13"/>
    <p:sldId id="382" r:id="rId14"/>
    <p:sldId id="391" r:id="rId15"/>
    <p:sldId id="392" r:id="rId16"/>
    <p:sldId id="381" r:id="rId17"/>
    <p:sldId id="393" r:id="rId18"/>
    <p:sldId id="3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6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30E72-5C49-4347-BC94-132A122FB693}" type="datetimeFigureOut">
              <a:rPr lang="en-IN" smtClean="0"/>
              <a:pPr/>
              <a:t>04-08-2014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F4C88-D923-4348-8DEA-33636F760FC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04-08-2014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04-08-2014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80772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Stove Maintenance and </a:t>
            </a:r>
            <a:r>
              <a:rPr lang="en-IN" sz="5400" dirty="0" err="1" smtClean="0">
                <a:solidFill>
                  <a:schemeClr val="tx2"/>
                </a:solidFill>
              </a:rPr>
              <a:t>precations</a:t>
            </a:r>
            <a:r>
              <a:rPr lang="en-IN" sz="5400" dirty="0" smtClean="0">
                <a:solidFill>
                  <a:schemeClr val="tx2"/>
                </a:solidFill>
              </a:rPr>
              <a:t> 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382000" cy="762000"/>
          </a:xfrm>
        </p:spPr>
        <p:txBody>
          <a:bodyPr/>
          <a:lstStyle/>
          <a:p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b="1" dirty="0" smtClean="0"/>
              <a:t>LPG Safety</a:t>
            </a:r>
            <a:endParaRPr lang="en-IN" dirty="0"/>
          </a:p>
        </p:txBody>
      </p:sp>
      <p:pic>
        <p:nvPicPr>
          <p:cNvPr id="8" name="Picture 7" descr="LPG safety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71600" y="838200"/>
            <a:ext cx="5486400" cy="558209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382000" cy="609600"/>
          </a:xfrm>
        </p:spPr>
        <p:txBody>
          <a:bodyPr/>
          <a:lstStyle/>
          <a:p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b="1" dirty="0" smtClean="0"/>
              <a:t>LPG Safety</a:t>
            </a:r>
            <a:endParaRPr lang="en-IN" dirty="0"/>
          </a:p>
        </p:txBody>
      </p:sp>
      <p:pic>
        <p:nvPicPr>
          <p:cNvPr id="7" name="Picture 6" descr="lpg safety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1917" y="838200"/>
            <a:ext cx="6697683" cy="58211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10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 smtClean="0"/>
              <a:t>Problem  </a:t>
            </a:r>
            <a:r>
              <a:rPr lang="en-IN" sz="2800" dirty="0" smtClean="0"/>
              <a:t>: When you suspect there is a  gas leakage ?  	- Some times leaks do not produce gas in a large enough volume to be detected by smell. So use bubble test by applying mixture of soap on all the  burner pipes  and the rubber tube connected to LPG cylinder.</a:t>
            </a:r>
          </a:p>
          <a:p>
            <a:r>
              <a:rPr lang="en-IN" sz="2800" dirty="0" smtClean="0"/>
              <a:t>	-Check the fuel supply system. Always inspect the gas line and  connections</a:t>
            </a:r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800" dirty="0" smtClean="0"/>
          </a:p>
          <a:p>
            <a:endParaRPr lang="en-IN" sz="26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7391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Maintenance 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4" name="TextBox 3"/>
          <p:cNvSpPr txBox="1"/>
          <p:nvPr/>
        </p:nvSpPr>
        <p:spPr>
          <a:xfrm>
            <a:off x="228600" y="1295400"/>
            <a:ext cx="8610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u="sng" dirty="0" smtClean="0"/>
              <a:t>Problem  </a:t>
            </a:r>
            <a:r>
              <a:rPr lang="en-IN" sz="2800" dirty="0" smtClean="0"/>
              <a:t>:  Flame is not constant</a:t>
            </a:r>
          </a:p>
          <a:p>
            <a:r>
              <a:rPr lang="en-IN" sz="2800" dirty="0" smtClean="0"/>
              <a:t>	- Check if the burner holes are blocked. You can use pin to clean the burner</a:t>
            </a:r>
          </a:p>
          <a:p>
            <a:endParaRPr lang="en-IN" sz="2800" dirty="0" smtClean="0"/>
          </a:p>
          <a:p>
            <a:endParaRPr lang="en-IN" sz="2600" dirty="0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0"/>
            <a:ext cx="7391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5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Maintenance 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590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	</a:t>
            </a:r>
            <a:r>
              <a:rPr lang="en-US" dirty="0" smtClean="0"/>
              <a:t>	</a:t>
            </a:r>
            <a:r>
              <a:rPr lang="en-US" sz="8000" dirty="0" smtClean="0"/>
              <a:t>Thanks</a:t>
            </a:r>
            <a:endParaRPr lang="en-IN" sz="80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Objective</a:t>
            </a:r>
            <a:endParaRPr lang="en-IN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28600" y="1143000"/>
            <a:ext cx="8686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Upon completion of this presentation you will be able to explain how to </a:t>
            </a:r>
            <a:r>
              <a:rPr lang="en-US" sz="2800" b="1" dirty="0" smtClean="0"/>
              <a:t>maintain and safely use </a:t>
            </a:r>
            <a:r>
              <a:rPr lang="en-US" sz="2800" dirty="0" smtClean="0"/>
              <a:t>stoves </a:t>
            </a:r>
          </a:p>
          <a:p>
            <a:endParaRPr lang="en-IN" sz="2800" dirty="0" smtClean="0"/>
          </a:p>
          <a:p>
            <a:endParaRPr lang="en-IN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7200" cy="685800"/>
          </a:xfrm>
        </p:spPr>
        <p:txBody>
          <a:bodyPr/>
          <a:lstStyle/>
          <a:p>
            <a:pPr lvl="1"/>
            <a:r>
              <a:rPr lang="en-IN" sz="4800" kern="1200" dirty="0" smtClean="0">
                <a:latin typeface="+mj-lt"/>
                <a:ea typeface="+mj-ea"/>
                <a:cs typeface="+mj-cs"/>
              </a:rPr>
              <a:t>Wick Stove Maintenance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143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6934200" y="4114800"/>
            <a:ext cx="2209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 wick stove , kerosene gets raised through capillary action. 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5" name="Picture 1" descr="2466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1600200"/>
            <a:ext cx="1905000" cy="2543175"/>
          </a:xfrm>
          <a:prstGeom prst="rect">
            <a:avLst/>
          </a:prstGeom>
          <a:noFill/>
        </p:spPr>
      </p:pic>
      <p:sp useBgFill="1">
        <p:nvSpPr>
          <p:cNvPr id="21507" name="Rectangle 3"/>
          <p:cNvSpPr>
            <a:spLocks noChangeArrowheads="1"/>
          </p:cNvSpPr>
          <p:nvPr/>
        </p:nvSpPr>
        <p:spPr bwMode="auto">
          <a:xfrm>
            <a:off x="228600" y="1535668"/>
            <a:ext cx="6477000" cy="406265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Sufficient air is needed to burn kerosene completely.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 Yellow flame indicates that there is an insufficient air 	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Yellow flame makes utensil black.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en-US" sz="2400" dirty="0" smtClean="0"/>
              <a:t> Blue flame indicates that kerosene is getting burned completely. Blue flame carries more heat than yellow flame.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/>
              <a:t>Always keep all the wicks at same level. Cut burnt wicks periodically &amp; uniformly.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Safety- </a:t>
            </a:r>
            <a:r>
              <a:rPr lang="en-IN" sz="5400" dirty="0" smtClean="0"/>
              <a:t>Wick Stove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 useBgFill="1"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458998"/>
            <a:ext cx="6477000" cy="2215991"/>
          </a:xfrm>
          <a:prstGeom prst="rect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/>
              <a:t>After use of the stove, lower the wick using knob and then cover the wick. DO NOT blow the air through mouth to extinguish the fire.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IN" sz="5400" dirty="0" smtClean="0"/>
              <a:t>Pressure Stove Maintenance </a:t>
            </a:r>
            <a:endParaRPr lang="en-IN" dirty="0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399"/>
            <a:ext cx="4572000" cy="2251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495800"/>
            <a:ext cx="44958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/>
          <p:nvPr/>
        </p:nvCxnSpPr>
        <p:spPr>
          <a:xfrm>
            <a:off x="4648200" y="1524000"/>
            <a:ext cx="0" cy="4876800"/>
          </a:xfrm>
          <a:prstGeom prst="line">
            <a:avLst/>
          </a:prstGeom>
          <a:ln w="158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905000" y="11430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 proper tools to open burner and valves</a:t>
            </a:r>
            <a:endParaRPr lang="en-IN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0" y="2590800"/>
            <a:ext cx="42862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77200" cy="685800"/>
          </a:xfrm>
        </p:spPr>
        <p:txBody>
          <a:bodyPr/>
          <a:lstStyle/>
          <a:p>
            <a:pPr lvl="1"/>
            <a:r>
              <a:rPr lang="en-IN" sz="4800" kern="1200" dirty="0" smtClean="0">
                <a:latin typeface="+mj-lt"/>
                <a:ea typeface="+mj-ea"/>
                <a:cs typeface="+mj-cs"/>
              </a:rPr>
              <a:t>Pressure Stove Maintenance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6172200" y="1143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1143000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i="1" u="sng" dirty="0" smtClean="0"/>
              <a:t>Few common problems :</a:t>
            </a:r>
            <a:endParaRPr lang="en-IN" sz="2400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981200"/>
            <a:ext cx="8077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000" i="1" u="sng" dirty="0" smtClean="0"/>
              <a:t> Problem 1 : </a:t>
            </a:r>
            <a:r>
              <a:rPr lang="en-US" sz="2000" i="1" dirty="0" smtClean="0"/>
              <a:t>Tank is not holding the pressure</a:t>
            </a:r>
            <a:r>
              <a:rPr lang="en-US" sz="2000" dirty="0" smtClean="0"/>
              <a:t>. 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Check if the tank has any air leakage.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To check for a leakage empty the tank and apply liquid soap (</a:t>
            </a:r>
            <a:r>
              <a:rPr lang="en-US" sz="2000" dirty="0" err="1" smtClean="0"/>
              <a:t>soap+water</a:t>
            </a:r>
            <a:r>
              <a:rPr lang="en-US" sz="2000" dirty="0" smtClean="0"/>
              <a:t>) on the outer side of the tank and check for bubbles </a:t>
            </a:r>
          </a:p>
          <a:p>
            <a:pPr lvl="1"/>
            <a:endParaRPr lang="en-IN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i="1" u="sng" dirty="0" smtClean="0">
                <a:solidFill>
                  <a:prstClr val="black"/>
                </a:solidFill>
              </a:rPr>
              <a:t>Problem  2: </a:t>
            </a:r>
            <a:r>
              <a:rPr lang="en-US" sz="2000" dirty="0" smtClean="0"/>
              <a:t>After releasing the key, air gets released. This shows pressure is there but kerosene is not going into burner. Might be burner is blocked. </a:t>
            </a:r>
          </a:p>
          <a:p>
            <a:pPr>
              <a:buFont typeface="Arial" pitchFamily="34" charset="0"/>
              <a:buChar char="•"/>
            </a:pPr>
            <a:endParaRPr lang="en-IN" sz="2000" dirty="0" smtClean="0"/>
          </a:p>
          <a:p>
            <a:pPr lvl="0"/>
            <a:r>
              <a:rPr lang="en-US" sz="2000" i="1" u="sng" dirty="0" smtClean="0">
                <a:solidFill>
                  <a:prstClr val="black"/>
                </a:solidFill>
              </a:rPr>
              <a:t>Problem  3:   </a:t>
            </a:r>
            <a:r>
              <a:rPr lang="en-US" sz="2000" dirty="0" smtClean="0"/>
              <a:t>Pressure pump is not developing enough pressure. If pump is moving very easily, then check washer and valves. You may need to replace them. </a:t>
            </a:r>
          </a:p>
          <a:p>
            <a:pPr lvl="0"/>
            <a:endParaRPr lang="en-IN" sz="2000" dirty="0" smtClean="0"/>
          </a:p>
          <a:p>
            <a:pPr lvl="0"/>
            <a:r>
              <a:rPr lang="en-US" sz="2000" i="1" u="sng" dirty="0" smtClean="0">
                <a:solidFill>
                  <a:prstClr val="black"/>
                </a:solidFill>
              </a:rPr>
              <a:t>Problem  4: </a:t>
            </a:r>
            <a:r>
              <a:rPr lang="en-US" sz="2000" dirty="0" smtClean="0"/>
              <a:t>Gas flame is  disturbed or not constant  – Clean the nipples. </a:t>
            </a:r>
            <a:endParaRPr lang="en-IN" sz="2000" dirty="0" smtClean="0"/>
          </a:p>
          <a:p>
            <a:pPr lvl="0"/>
            <a:r>
              <a:rPr lang="en-US" sz="2000" dirty="0" smtClean="0"/>
              <a:t> </a:t>
            </a:r>
            <a:endParaRPr lang="en-IN" sz="2000" dirty="0" smtClean="0"/>
          </a:p>
          <a:p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543800" cy="762000"/>
          </a:xfrm>
        </p:spPr>
        <p:txBody>
          <a:bodyPr/>
          <a:lstStyle/>
          <a:p>
            <a:r>
              <a:rPr lang="en-IN" dirty="0" smtClean="0"/>
              <a:t/>
            </a:r>
            <a:br>
              <a:rPr lang="en-IN" dirty="0" smtClean="0"/>
            </a:br>
            <a:r>
              <a:rPr lang="en-US" b="1" dirty="0" smtClean="0"/>
              <a:t> Safety Measures 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229600" cy="4389437"/>
          </a:xfrm>
        </p:spPr>
        <p:txBody>
          <a:bodyPr/>
          <a:lstStyle/>
          <a:p>
            <a:pPr lvl="0"/>
            <a:r>
              <a:rPr lang="en-US" dirty="0" smtClean="0"/>
              <a:t>Ensure that water does not enter in the stove tank while cleaning.</a:t>
            </a:r>
            <a:endParaRPr lang="en-IN" dirty="0" smtClean="0"/>
          </a:p>
          <a:p>
            <a:pPr lvl="0"/>
            <a:r>
              <a:rPr lang="en-US" dirty="0" smtClean="0"/>
              <a:t>Excessive pumping can cause explosion.</a:t>
            </a:r>
            <a:endParaRPr lang="en-IN" dirty="0" smtClean="0"/>
          </a:p>
          <a:p>
            <a:pPr lvl="0"/>
            <a:r>
              <a:rPr lang="en-US" dirty="0" smtClean="0"/>
              <a:t>Clean the nipple with the pin before use.</a:t>
            </a:r>
            <a:endParaRPr lang="en-IN" dirty="0" smtClean="0"/>
          </a:p>
          <a:p>
            <a:pPr lvl="0"/>
            <a:r>
              <a:rPr lang="en-US" dirty="0" smtClean="0"/>
              <a:t>Stove tank must be filled with the help of funnel to avoid spills. It should never be filled while the stove is burning.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457200" y="2286000"/>
            <a:ext cx="8229600" cy="1143000"/>
          </a:xfrm>
        </p:spPr>
        <p:txBody>
          <a:bodyPr/>
          <a:lstStyle/>
          <a:p>
            <a:r>
              <a:rPr lang="en-IN" dirty="0" smtClean="0"/>
              <a:t>			Safety -</a:t>
            </a:r>
            <a:r>
              <a:rPr lang="en-IN" sz="5400" dirty="0" smtClean="0"/>
              <a:t>LPG Stove</a:t>
            </a:r>
            <a:endParaRPr lang="en-IN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458200" cy="5029200"/>
          </a:xfrm>
        </p:spPr>
        <p:txBody>
          <a:bodyPr/>
          <a:lstStyle/>
          <a:p>
            <a:r>
              <a:rPr lang="en-IN" dirty="0" smtClean="0"/>
              <a:t>Liquefied Petroleum Gas (LPG), stored as a liquid under pressure in cylinders, is widely used in homes as cooking gas. </a:t>
            </a:r>
          </a:p>
          <a:p>
            <a:r>
              <a:rPr lang="en-IN" dirty="0" smtClean="0"/>
              <a:t>The main hazards associated with LPG are fire or explosion in case of even minor leakage. </a:t>
            </a:r>
          </a:p>
          <a:p>
            <a:r>
              <a:rPr lang="en-IN" dirty="0" smtClean="0"/>
              <a:t> LPG being colourless and odourless, a distinctive foul odour is added to enable easy detection of a leak. </a:t>
            </a:r>
          </a:p>
          <a:p>
            <a:r>
              <a:rPr lang="en-IN" dirty="0" smtClean="0"/>
              <a:t> As LPG vapour is heavier than air, these vapour accumulate at lower levels and a fire or explosion may result.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/>
            </a:r>
            <a:br>
              <a:rPr lang="en-IN" sz="5400" dirty="0" smtClean="0"/>
            </a:br>
            <a:r>
              <a:rPr lang="en-IN" sz="5400" dirty="0" smtClean="0"/>
              <a:t> </a:t>
            </a:r>
            <a:r>
              <a:rPr lang="en-IN" sz="5400" b="1" dirty="0" smtClean="0"/>
              <a:t>LPG Safety </a:t>
            </a:r>
            <a:endParaRPr lang="en-IN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2259</TotalTime>
  <Words>517</Words>
  <Application>Microsoft Office PowerPoint</Application>
  <PresentationFormat>On-screen Show (4:3)</PresentationFormat>
  <Paragraphs>90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Flow</vt:lpstr>
      <vt:lpstr>1_Office Theme</vt:lpstr>
      <vt:lpstr>2_Office Theme</vt:lpstr>
      <vt:lpstr>3_Office Theme</vt:lpstr>
      <vt:lpstr>4_Office Theme</vt:lpstr>
      <vt:lpstr>Slide 1</vt:lpstr>
      <vt:lpstr>Objective</vt:lpstr>
      <vt:lpstr>Wick Stove Maintenance </vt:lpstr>
      <vt:lpstr>Safety- Wick Stove </vt:lpstr>
      <vt:lpstr>Pressure Stove Maintenance </vt:lpstr>
      <vt:lpstr>Pressure Stove Maintenance </vt:lpstr>
      <vt:lpstr>  Safety Measures :</vt:lpstr>
      <vt:lpstr>   Safety -LPG Stove</vt:lpstr>
      <vt:lpstr>   LPG Safety </vt:lpstr>
      <vt:lpstr> LPG Safety</vt:lpstr>
      <vt:lpstr> LPG Safety</vt:lpstr>
      <vt:lpstr>Slide 12</vt:lpstr>
      <vt:lpstr>Slide 13</vt:lpstr>
      <vt:lpstr>   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351</cp:revision>
  <dcterms:created xsi:type="dcterms:W3CDTF">2014-01-14T17:55:13Z</dcterms:created>
  <dcterms:modified xsi:type="dcterms:W3CDTF">2014-08-04T10:41:53Z</dcterms:modified>
</cp:coreProperties>
</file>