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0"/>
  </p:notesMasterIdLst>
  <p:handoutMasterIdLst>
    <p:handoutMasterId r:id="rId21"/>
  </p:handoutMasterIdLst>
  <p:sldIdLst>
    <p:sldId id="284" r:id="rId6"/>
    <p:sldId id="286" r:id="rId7"/>
    <p:sldId id="370" r:id="rId8"/>
    <p:sldId id="373" r:id="rId9"/>
    <p:sldId id="366" r:id="rId10"/>
    <p:sldId id="387" r:id="rId11"/>
    <p:sldId id="389" r:id="rId12"/>
    <p:sldId id="390" r:id="rId13"/>
    <p:sldId id="382" r:id="rId14"/>
    <p:sldId id="391" r:id="rId15"/>
    <p:sldId id="392" r:id="rId16"/>
    <p:sldId id="381" r:id="rId17"/>
    <p:sldId id="393" r:id="rId18"/>
    <p:sldId id="39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76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30E72-5C49-4347-BC94-132A122FB693}" type="datetimeFigureOut">
              <a:rPr lang="en-IN" smtClean="0"/>
              <a:pPr/>
              <a:t>04-08-2014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F4C88-D923-4348-8DEA-33636F760FC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04-08-2014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53A4FA-2C95-4BD0-9935-471052EE0A4C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426B24-4907-4837-8F39-3C6833CA2E53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1C928C-1441-4C75-9485-B8ABB09FB0F8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402E-95D2-4B5B-80F8-187BA89A33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A1590-FBCF-44C3-8F7C-E825533488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9105-BDB9-4629-8990-4C72F623E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1F74A-30C5-43FF-A4D4-D012EC26DF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2AA1-D1C2-4EFB-8D6A-93F934306B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39C63-856E-4A40-8559-64A1CCB110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9DC8C-294F-42A4-96A7-675FFF80BD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AC9B3-B668-4F05-B6AC-2C0389F7BC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5991ED-B9E9-4D79-B6C1-99AA94E13F7A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302FB-3748-45AF-B919-F145F017DB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F2F4E-D6DC-4165-ADB2-4D1E2D535A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414338"/>
            <a:ext cx="2055812" cy="5708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4338"/>
            <a:ext cx="6018213" cy="5708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F0A25-B6E6-4E65-AC3D-118E877501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3B2CB-DC0E-4225-8000-8381A26855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13CCA-E490-4DCB-B439-04F1EBAE7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C99D1-4004-4646-B9E7-0FAB8EF08B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5540-B289-4BC0-B33F-EF5ABDCE7D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5F0CA-15B3-485F-9F43-B2E04020B2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7DB17-B5F0-4F47-A03E-8DA87B369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BF804-2D90-4317-B092-2FCE5B85D4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97162C-3F91-4986-908C-D196F9B3DFDF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2D6D0-74F0-49DA-8F14-A91E06545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F43AE-5478-4838-B280-D872CA517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3514E-798D-44A0-9C31-72C5B46F94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0D43C-E1C3-4031-9125-01EC2B4021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396F-1216-4489-A9CC-6219A8CCD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5D485-769E-425F-96B2-A922BF880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EA448-DB88-4449-8EFF-3F9DB50125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EB01-2687-41E2-A4C3-3D3FB62DC9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0CB9-71F4-4BE6-936F-9BDC8FD629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8381C-D62E-4EA7-8C4C-130C7BC3DF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325A21-7405-455D-B1BF-7DE3653E7800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EDDB-7818-47E9-A742-760F7605F6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1F645-2022-472F-9D19-A8A71673E4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D9CBD-6B1A-432B-8452-74AA1D150F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8C961-B768-4599-9F0A-AD7077D8D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1FB50-C649-4BDA-8CCD-51D64D66DB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503B5-0731-410C-AB1C-D050DEEF76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EE023-6A52-40FE-90EB-5FFA4015C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C8B64-9638-4206-99D0-779CFFAF98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7E99F-71EF-4427-A8E0-B8FC3EE76E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40993-0D87-4419-93C5-653DCDC3B3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3B5F18-CBF2-47EB-A018-9893B700B268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2B3AE-418C-4BF3-BE08-1D9B23E632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74631-DE05-48B6-A8D8-1F00EAF5CC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49CB1-CA21-4B30-96B3-7733967822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2590A-F3CA-4CD9-872A-03F2880A8D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1A7B-4587-4558-AB41-4D0DB8C326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5134E-D18B-4531-B0B3-5ACC2D5A26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63246C-F85C-4B95-95DA-656918325929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3DD09C-F65F-4F60-881C-47F2890A93C4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E65D80-C95C-4A3C-B4DA-B4A95F76907A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34C84-813E-434A-8A6E-06D75621854A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4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04-08-2014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Vigyan Ashram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smtClean="0"/>
              <a:t> INDUSA PTI </a:t>
            </a:r>
            <a:r>
              <a:rPr lang="en-US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43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1B8AA5B-E12D-4637-9BFF-B69EF8523D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B5B09B46-C8FB-4011-AC8D-51DD2E05A6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900113" y="2852738"/>
            <a:ext cx="76327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24075" y="5300663"/>
            <a:ext cx="4248150" cy="936625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200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200" b="1" dirty="0">
                <a:solidFill>
                  <a:srgbClr val="000000"/>
                </a:solidFill>
              </a:rPr>
              <a:t>                                                                                                            +                      =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2627313" y="5445125"/>
            <a:ext cx="576262" cy="576263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3708400" y="5516563"/>
            <a:ext cx="576263" cy="576262"/>
          </a:xfrm>
          <a:prstGeom prst="ellipse">
            <a:avLst/>
          </a:prstGeom>
          <a:solidFill>
            <a:srgbClr val="0000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5148263" y="5445125"/>
            <a:ext cx="576262" cy="576263"/>
          </a:xfrm>
          <a:prstGeom prst="ellipse">
            <a:avLst/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Times New Roman" pitchFamily="16" charset="0"/>
              <a:buNone/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E5F0AF94-2E50-4A69-BAD9-251732A45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45000"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F622BB95-4DDD-46E0-A1CB-16C840331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00"/>
          </a:solidFill>
          <a:latin typeface="Arial" charset="0"/>
          <a:ea typeface="Droid Sans" charset="0"/>
          <a:cs typeface="Droid Sans" charset="0"/>
        </a:defRPr>
      </a:lvl9pPr>
    </p:titleStyle>
    <p:bodyStyle>
      <a:lvl1pPr marL="342900" indent="-3429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 b="1">
          <a:solidFill>
            <a:srgbClr val="FFFF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FFFF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FFFF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FFFF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		</a:t>
            </a:r>
            <a:endParaRPr lang="en-IN" sz="7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smtClean="0"/>
              <a:t>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5029200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Vigyan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Ashram</a:t>
            </a:r>
            <a:endParaRPr kumimoji="0" lang="mr-IN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 center of Indian Institute Of Education)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Pabal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Dist.</a:t>
            </a:r>
            <a:r>
              <a:rPr kumimoji="0" lang="mr-IN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412403</a:t>
            </a: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mr-I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www.vigyanashram.com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www.techshala.com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www.renindia.in </a:t>
            </a:r>
            <a:endParaRPr kumimoji="0" lang="en-IN" sz="1800" b="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057400"/>
            <a:ext cx="8077200" cy="2819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5400" dirty="0" smtClean="0">
                <a:solidFill>
                  <a:schemeClr val="tx2"/>
                </a:solidFill>
              </a:rPr>
              <a:t>Stove Maintenance and </a:t>
            </a:r>
            <a:r>
              <a:rPr lang="en-IN" sz="5400" dirty="0" err="1" smtClean="0">
                <a:solidFill>
                  <a:schemeClr val="tx2"/>
                </a:solidFill>
              </a:rPr>
              <a:t>precations</a:t>
            </a:r>
            <a:r>
              <a:rPr lang="en-IN" sz="5400" dirty="0" smtClean="0">
                <a:solidFill>
                  <a:schemeClr val="tx2"/>
                </a:solidFill>
              </a:rPr>
              <a:t> </a:t>
            </a:r>
            <a:endParaRPr lang="en-IN"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762000"/>
          </a:xfrm>
        </p:spPr>
        <p:txBody>
          <a:bodyPr/>
          <a:lstStyle/>
          <a:p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b="1" dirty="0" smtClean="0"/>
              <a:t>LPG Safety</a:t>
            </a:r>
            <a:endParaRPr lang="en-IN" dirty="0"/>
          </a:p>
        </p:txBody>
      </p:sp>
      <p:pic>
        <p:nvPicPr>
          <p:cNvPr id="8" name="Picture 7" descr="LPG safety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838200"/>
            <a:ext cx="5486400" cy="558209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382000" cy="609600"/>
          </a:xfrm>
        </p:spPr>
        <p:txBody>
          <a:bodyPr/>
          <a:lstStyle/>
          <a:p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b="1" dirty="0" smtClean="0"/>
              <a:t>LPG Safety</a:t>
            </a:r>
            <a:endParaRPr lang="en-IN" dirty="0"/>
          </a:p>
        </p:txBody>
      </p:sp>
      <p:pic>
        <p:nvPicPr>
          <p:cNvPr id="7" name="Picture 6" descr="lpg safety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1917" y="838200"/>
            <a:ext cx="6697683" cy="582111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228600" y="1295400"/>
            <a:ext cx="8610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 smtClean="0"/>
              <a:t>Problem  </a:t>
            </a:r>
            <a:r>
              <a:rPr lang="en-IN" sz="2800" dirty="0" smtClean="0"/>
              <a:t>: When you suspect there is a  gas leakage ?  	- Some times leaks do not produce gas in a large enough volume to be detected by smell. So use bubble test by applying mixture of soap on all the  burner pipes  and the rubber tube connected to LPG cylinder.</a:t>
            </a:r>
          </a:p>
          <a:p>
            <a:r>
              <a:rPr lang="en-IN" sz="2800" dirty="0" smtClean="0"/>
              <a:t>	-Check the fuel supply system. Always inspect the gas line and  connections</a:t>
            </a:r>
          </a:p>
          <a:p>
            <a:endParaRPr lang="en-IN" sz="2800" dirty="0" smtClean="0"/>
          </a:p>
          <a:p>
            <a:endParaRPr lang="en-IN" sz="2800" dirty="0" smtClean="0"/>
          </a:p>
          <a:p>
            <a:endParaRPr lang="en-IN" sz="2800" dirty="0" smtClean="0"/>
          </a:p>
          <a:p>
            <a:endParaRPr lang="en-IN" sz="2600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0"/>
            <a:ext cx="7391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Maintenance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228600" y="1295400"/>
            <a:ext cx="8610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 smtClean="0"/>
              <a:t>Problem  </a:t>
            </a:r>
            <a:r>
              <a:rPr lang="en-IN" sz="2800" dirty="0" smtClean="0"/>
              <a:t>:  Flame is not constant</a:t>
            </a:r>
          </a:p>
          <a:p>
            <a:r>
              <a:rPr lang="en-IN" sz="2800" dirty="0" smtClean="0"/>
              <a:t>	- Check if the burner holes are blocked. You can use pin to clean the burner</a:t>
            </a:r>
          </a:p>
          <a:p>
            <a:endParaRPr lang="en-IN" sz="2800" dirty="0" smtClean="0"/>
          </a:p>
          <a:p>
            <a:endParaRPr lang="en-IN" sz="2600" dirty="0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0"/>
            <a:ext cx="7391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5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Maintenance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25908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		</a:t>
            </a:r>
            <a:r>
              <a:rPr lang="en-US" dirty="0" smtClean="0"/>
              <a:t>	</a:t>
            </a:r>
            <a:r>
              <a:rPr lang="en-US" sz="8000" dirty="0" smtClean="0"/>
              <a:t>Thanks</a:t>
            </a:r>
            <a:endParaRPr lang="en-IN" sz="80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762000"/>
          </a:xfrm>
        </p:spPr>
        <p:txBody>
          <a:bodyPr/>
          <a:lstStyle/>
          <a:p>
            <a:r>
              <a:rPr lang="en-IN" sz="4800" dirty="0" smtClean="0"/>
              <a:t>Objective</a:t>
            </a:r>
            <a:endParaRPr lang="en-IN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228600" y="11430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Upon completion of this presentation you will be able to explain how to </a:t>
            </a:r>
            <a:r>
              <a:rPr lang="en-US" sz="2800" b="1" dirty="0" smtClean="0"/>
              <a:t>maintain and safely use </a:t>
            </a:r>
            <a:r>
              <a:rPr lang="en-US" sz="2800" dirty="0" smtClean="0"/>
              <a:t>stoves </a:t>
            </a:r>
          </a:p>
          <a:p>
            <a:endParaRPr lang="en-IN" sz="2800" dirty="0" smtClean="0"/>
          </a:p>
          <a:p>
            <a:endParaRPr lang="en-IN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77200" cy="685800"/>
          </a:xfrm>
        </p:spPr>
        <p:txBody>
          <a:bodyPr/>
          <a:lstStyle/>
          <a:p>
            <a:pPr lvl="1"/>
            <a:r>
              <a:rPr lang="en-IN" sz="4800" kern="1200" dirty="0" smtClean="0">
                <a:latin typeface="+mj-lt"/>
                <a:ea typeface="+mj-ea"/>
                <a:cs typeface="+mj-cs"/>
              </a:rPr>
              <a:t>Wick Stove Maintenance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1143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	</a:t>
            </a:r>
            <a:endParaRPr lang="en-IN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934200" y="4114800"/>
            <a:ext cx="2209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wick stove , kerosene gets raised through capillary action.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5" name="Picture 1" descr="246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600200"/>
            <a:ext cx="1905000" cy="2543175"/>
          </a:xfrm>
          <a:prstGeom prst="rect">
            <a:avLst/>
          </a:prstGeom>
          <a:noFill/>
        </p:spPr>
      </p:pic>
      <p:sp useBgFill="1">
        <p:nvSpPr>
          <p:cNvPr id="21507" name="Rectangle 3"/>
          <p:cNvSpPr>
            <a:spLocks noChangeArrowheads="1"/>
          </p:cNvSpPr>
          <p:nvPr/>
        </p:nvSpPr>
        <p:spPr bwMode="auto">
          <a:xfrm>
            <a:off x="228600" y="1535668"/>
            <a:ext cx="6477000" cy="4062651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400" dirty="0" smtClean="0"/>
              <a:t>Sufficient air is needed to burn kerosene completely.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400" dirty="0" smtClean="0"/>
              <a:t> Yellow flame indicates that there is an insufficient air 	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400" dirty="0" smtClean="0"/>
              <a:t>Yellow flame makes utensil black.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400" dirty="0" smtClean="0"/>
              <a:t> Blue flame indicates that kerosene is getting burned completely. Blue flame carries more heat than yellow flame.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2400" dirty="0" smtClean="0"/>
              <a:t>Always keep all the wicks at same level. Cut burnt wicks periodically &amp; uniformly.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dirty="0" smtClean="0"/>
              <a:t>Safety- </a:t>
            </a:r>
            <a:r>
              <a:rPr lang="en-IN" sz="5400" dirty="0" smtClean="0"/>
              <a:t>Wick Stove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 useBgFill="1">
        <p:nvSpPr>
          <p:cNvPr id="7" name="Rectangle 3"/>
          <p:cNvSpPr>
            <a:spLocks noChangeArrowheads="1"/>
          </p:cNvSpPr>
          <p:nvPr/>
        </p:nvSpPr>
        <p:spPr bwMode="auto">
          <a:xfrm>
            <a:off x="228600" y="2458998"/>
            <a:ext cx="6477000" cy="2215991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After use of the stove, lower the wick using knob and then cover the wick. DO NOT blow the air through mouth to extinguish the fire.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IN" sz="5400" dirty="0" smtClean="0"/>
              <a:t>Pressure Stove Maintenance </a:t>
            </a:r>
            <a:endParaRPr lang="en-IN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399"/>
            <a:ext cx="4572000" cy="2251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95800"/>
            <a:ext cx="44958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4648200" y="1524000"/>
            <a:ext cx="0" cy="4876800"/>
          </a:xfrm>
          <a:prstGeom prst="line">
            <a:avLst/>
          </a:prstGeom>
          <a:ln w="15875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5000" y="11430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Use proper tools to open burner and valves</a:t>
            </a:r>
            <a:endParaRPr lang="en-IN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0" y="2590800"/>
            <a:ext cx="4286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77200" cy="685800"/>
          </a:xfrm>
        </p:spPr>
        <p:txBody>
          <a:bodyPr/>
          <a:lstStyle/>
          <a:p>
            <a:pPr lvl="1"/>
            <a:r>
              <a:rPr lang="en-IN" sz="4800" kern="1200" dirty="0" smtClean="0">
                <a:latin typeface="+mj-lt"/>
                <a:ea typeface="+mj-ea"/>
                <a:cs typeface="+mj-cs"/>
              </a:rPr>
              <a:t>Pressure Stove Maintenance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6172200" y="1143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	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11430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i="1" u="sng" dirty="0" smtClean="0"/>
              <a:t>Few common problems :</a:t>
            </a:r>
            <a:endParaRPr lang="en-IN" sz="2400" i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1981200"/>
            <a:ext cx="80772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000" i="1" u="sng" dirty="0" smtClean="0"/>
              <a:t> Problem 1 : </a:t>
            </a:r>
            <a:r>
              <a:rPr lang="en-US" sz="2000" i="1" dirty="0" smtClean="0"/>
              <a:t>Tank is not holding the pressure</a:t>
            </a:r>
            <a:r>
              <a:rPr lang="en-US" sz="2000" dirty="0" smtClean="0"/>
              <a:t>. 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Check if the tank has any air leakage.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To check for a leakage empty the tank and apply liquid soap (</a:t>
            </a:r>
            <a:r>
              <a:rPr lang="en-US" sz="2000" dirty="0" err="1" smtClean="0"/>
              <a:t>soap+water</a:t>
            </a:r>
            <a:r>
              <a:rPr lang="en-US" sz="2000" dirty="0" smtClean="0"/>
              <a:t>) on the outer side of the tank and check for bubbles </a:t>
            </a:r>
          </a:p>
          <a:p>
            <a:pPr lvl="1"/>
            <a:endParaRPr lang="en-IN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i="1" u="sng" dirty="0" smtClean="0">
                <a:solidFill>
                  <a:prstClr val="black"/>
                </a:solidFill>
              </a:rPr>
              <a:t>Problem  2: </a:t>
            </a:r>
            <a:r>
              <a:rPr lang="en-US" sz="2000" dirty="0" smtClean="0"/>
              <a:t>After releasing the key, air gets released. This shows pressure is there but kerosene is not going into burner. Might be burner is blocked. </a:t>
            </a:r>
          </a:p>
          <a:p>
            <a:pPr>
              <a:buFont typeface="Arial" pitchFamily="34" charset="0"/>
              <a:buChar char="•"/>
            </a:pPr>
            <a:endParaRPr lang="en-IN" sz="2000" dirty="0" smtClean="0"/>
          </a:p>
          <a:p>
            <a:pPr lvl="0"/>
            <a:r>
              <a:rPr lang="en-US" sz="2000" i="1" u="sng" dirty="0" smtClean="0">
                <a:solidFill>
                  <a:prstClr val="black"/>
                </a:solidFill>
              </a:rPr>
              <a:t>Problem  3:   </a:t>
            </a:r>
            <a:r>
              <a:rPr lang="en-US" sz="2000" dirty="0" smtClean="0"/>
              <a:t>Pressure pump is not developing enough pressure. If pump is moving very easily, then check washer and valves. You may need to replace them. </a:t>
            </a:r>
          </a:p>
          <a:p>
            <a:pPr lvl="0"/>
            <a:endParaRPr lang="en-IN" sz="2000" dirty="0" smtClean="0"/>
          </a:p>
          <a:p>
            <a:pPr lvl="0"/>
            <a:r>
              <a:rPr lang="en-US" sz="2000" i="1" u="sng" dirty="0" smtClean="0">
                <a:solidFill>
                  <a:prstClr val="black"/>
                </a:solidFill>
              </a:rPr>
              <a:t>Problem  4: </a:t>
            </a:r>
            <a:r>
              <a:rPr lang="en-US" sz="2000" dirty="0" smtClean="0"/>
              <a:t>Gas flame is  disturbed or not constant  – Clean the nipples. </a:t>
            </a:r>
            <a:endParaRPr lang="en-IN" sz="2000" dirty="0" smtClean="0"/>
          </a:p>
          <a:p>
            <a:pPr lvl="0"/>
            <a:r>
              <a:rPr lang="en-US" sz="2000" dirty="0" smtClean="0"/>
              <a:t> </a:t>
            </a:r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543800" cy="762000"/>
          </a:xfrm>
        </p:spPr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US" b="1" dirty="0" smtClean="0"/>
              <a:t> Safety Measures 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229600" cy="4389437"/>
          </a:xfrm>
        </p:spPr>
        <p:txBody>
          <a:bodyPr/>
          <a:lstStyle/>
          <a:p>
            <a:pPr lvl="0"/>
            <a:r>
              <a:rPr lang="en-US" dirty="0" smtClean="0"/>
              <a:t>Ensure that water does not enter in the stove tank while cleaning.</a:t>
            </a:r>
            <a:endParaRPr lang="en-IN" dirty="0" smtClean="0"/>
          </a:p>
          <a:p>
            <a:pPr lvl="0"/>
            <a:r>
              <a:rPr lang="en-US" dirty="0" smtClean="0"/>
              <a:t>Excessive pumping can cause explosion.</a:t>
            </a:r>
            <a:endParaRPr lang="en-IN" dirty="0" smtClean="0"/>
          </a:p>
          <a:p>
            <a:pPr lvl="0"/>
            <a:r>
              <a:rPr lang="en-US" dirty="0" smtClean="0"/>
              <a:t>Clean the nipple with the pin before use.</a:t>
            </a:r>
            <a:endParaRPr lang="en-IN" dirty="0" smtClean="0"/>
          </a:p>
          <a:p>
            <a:pPr lvl="0"/>
            <a:r>
              <a:rPr lang="en-US" dirty="0" smtClean="0"/>
              <a:t>Stove tank must be filled with the help of funnel to avoid spills. It should never be filled while the stove is burning.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457200" y="2286000"/>
            <a:ext cx="8229600" cy="1143000"/>
          </a:xfrm>
        </p:spPr>
        <p:txBody>
          <a:bodyPr/>
          <a:lstStyle/>
          <a:p>
            <a:r>
              <a:rPr lang="en-IN" dirty="0" smtClean="0"/>
              <a:t>			Safety -</a:t>
            </a:r>
            <a:r>
              <a:rPr lang="en-IN" sz="5400" dirty="0" smtClean="0"/>
              <a:t>LPG Stove</a:t>
            </a:r>
            <a:endParaRPr lang="en-IN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1"/>
            <a:ext cx="8458200" cy="5029200"/>
          </a:xfrm>
        </p:spPr>
        <p:txBody>
          <a:bodyPr/>
          <a:lstStyle/>
          <a:p>
            <a:r>
              <a:rPr lang="en-IN" dirty="0" smtClean="0"/>
              <a:t>Liquefied Petroleum Gas (LPG), stored as a liquid under pressure in cylinders, is widely used in homes as cooking gas. </a:t>
            </a:r>
          </a:p>
          <a:p>
            <a:r>
              <a:rPr lang="en-IN" dirty="0" smtClean="0"/>
              <a:t>The main hazards associated with LPG are fire or explosion in case of even minor leakage. </a:t>
            </a:r>
          </a:p>
          <a:p>
            <a:r>
              <a:rPr lang="en-IN" dirty="0" smtClean="0"/>
              <a:t> LPG being colourless and odourless, a distinctive foul odour is added to enable easy detection of a leak. </a:t>
            </a:r>
          </a:p>
          <a:p>
            <a:r>
              <a:rPr lang="en-IN" dirty="0" smtClean="0"/>
              <a:t> As LPG vapour is heavier than air, these vapour accumulate at lower levels and a fire or explosion may result. 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dirty="0" smtClean="0"/>
              <a:t/>
            </a:r>
            <a:br>
              <a:rPr lang="en-IN" sz="5400" dirty="0" smtClean="0"/>
            </a:br>
            <a:r>
              <a:rPr lang="en-IN" sz="5400" dirty="0" smtClean="0"/>
              <a:t> </a:t>
            </a:r>
            <a:r>
              <a:rPr lang="en-IN" sz="5400" b="1" dirty="0" smtClean="0"/>
              <a:t>LPG Safety </a:t>
            </a:r>
            <a:endParaRPr lang="en-IN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roid Sans"/>
        <a:cs typeface="Droid Sans"/>
      </a:majorFont>
      <a:minorFont>
        <a:latin typeface="Arial"/>
        <a:ea typeface="Droid Sans"/>
        <a:cs typeface="Droid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Soil preparation-garden terrace</Template>
  <TotalTime>2259</TotalTime>
  <Words>517</Words>
  <Application>Microsoft Office PowerPoint</Application>
  <PresentationFormat>On-screen Show (4:3)</PresentationFormat>
  <Paragraphs>90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Flow</vt:lpstr>
      <vt:lpstr>1_Office Theme</vt:lpstr>
      <vt:lpstr>2_Office Theme</vt:lpstr>
      <vt:lpstr>3_Office Theme</vt:lpstr>
      <vt:lpstr>4_Office Theme</vt:lpstr>
      <vt:lpstr>Slide 1</vt:lpstr>
      <vt:lpstr>Objective</vt:lpstr>
      <vt:lpstr>Wick Stove Maintenance </vt:lpstr>
      <vt:lpstr>Safety- Wick Stove </vt:lpstr>
      <vt:lpstr>Pressure Stove Maintenance </vt:lpstr>
      <vt:lpstr>Pressure Stove Maintenance </vt:lpstr>
      <vt:lpstr>  Safety Measures :</vt:lpstr>
      <vt:lpstr>   Safety -LPG Stove</vt:lpstr>
      <vt:lpstr>   LPG Safety </vt:lpstr>
      <vt:lpstr> LPG Safety</vt:lpstr>
      <vt:lpstr> LPG Safety</vt:lpstr>
      <vt:lpstr>Slide 12</vt:lpstr>
      <vt:lpstr>Slide 13</vt:lpstr>
      <vt:lpstr>   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Mandar</cp:lastModifiedBy>
  <cp:revision>351</cp:revision>
  <dcterms:created xsi:type="dcterms:W3CDTF">2014-01-14T17:55:13Z</dcterms:created>
  <dcterms:modified xsi:type="dcterms:W3CDTF">2014-08-04T10:41:53Z</dcterms:modified>
</cp:coreProperties>
</file>