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17"/>
  </p:notesMasterIdLst>
  <p:sldIdLst>
    <p:sldId id="257" r:id="rId6"/>
    <p:sldId id="258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1C0F5-6DB8-4465-A182-E9207475AF52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83CD-1517-44FD-B44A-58043C1321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</a:t>
            </a:r>
            <a:r>
              <a:rPr lang="en-GB" baseline="0" dirty="0" smtClean="0"/>
              <a:t> the Wimbledon Tennis tournament held every summer in the UK, the most important games are played on Centre court. In recent years a roof has been constructed on Centre court. In order to keep the tennis players and spectators cool and comfortable a ventilation system was needed.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8A6D-77E0-4D27-8920-664912890E4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2E-95D2-4B5B-80F8-187BA89A3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1590-FBCF-44C3-8F7C-E82553348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9105-BDB9-4629-8990-4C72F623E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F74A-30C5-43FF-A4D4-D012EC26D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2AA1-D1C2-4EFB-8D6A-93F934306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9C63-856E-4A40-8559-64A1CCB1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DC8C-294F-42A4-96A7-675FFF80B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C9B3-B668-4F05-B6AC-2C0389F7B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02FB-3748-45AF-B919-F145F017D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2F4E-D6DC-4165-ADB2-4D1E2D535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14338"/>
            <a:ext cx="2055812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8213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0A25-B6E6-4E65-AC3D-118E87750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B2CB-DC0E-4225-8000-8381A268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3CCA-E490-4DCB-B439-04F1EBAE7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99D1-4004-4646-B9E7-0FAB8EF0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5540-B289-4BC0-B33F-EF5ABDCE7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F0CA-15B3-485F-9F43-B2E04020B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DB17-B5F0-4F47-A03E-8DA87B369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F804-2D90-4317-B092-2FCE5B85D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6D0-74F0-49DA-8F14-A91E06545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43AE-5478-4838-B280-D872CA517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514E-798D-44A0-9C31-72C5B46F9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D43C-E1C3-4031-9125-01EC2B402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396F-1216-4489-A9CC-6219A8CCD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D485-769E-425F-96B2-A922BF880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A448-DB88-4449-8EFF-3F9DB5012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EB01-2687-41E2-A4C3-3D3FB62DC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0CB9-71F4-4BE6-936F-9BDC8FD62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381C-D62E-4EA7-8C4C-130C7BC3D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EDDB-7818-47E9-A742-760F7605F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F645-2022-472F-9D19-A8A71673E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9CBD-6B1A-432B-8452-74AA1D150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C961-B768-4599-9F0A-AD7077D8D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FB50-C649-4BDA-8CCD-51D64D66D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03B5-0731-410C-AB1C-D050DEEF7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E023-6A52-40FE-90EB-5FFA4015C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8B64-9638-4206-99D0-779CFFAF9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E99F-71EF-4427-A8E0-B8FC3EE76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0993-0D87-4419-93C5-653DCDC3B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B3AE-418C-4BF3-BE08-1D9B23E63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4631-DE05-48B6-A8D8-1F00EAF5C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9CB1-CA21-4B30-96B3-773396782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590A-F3CA-4CD9-872A-03F2880A8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1A7B-4587-4558-AB41-4D0DB8C32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134E-D18B-4531-B0B3-5ACC2D5A2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960BD-7209-4A6E-9A8E-24CFF1830DB1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AC96B4-3A9A-4461-9C99-F98DBAE3920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1B8AA5B-E12D-4637-9BFF-B69EF852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5B09B46-C8FB-4011-AC8D-51DD2E05A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2852738"/>
            <a:ext cx="7632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4248150" cy="9366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                                                                                            +                      =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627313" y="5445125"/>
            <a:ext cx="576262" cy="576263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3708400" y="5516563"/>
            <a:ext cx="576263" cy="576262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148263" y="5445125"/>
            <a:ext cx="576262" cy="576263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5F0AF94-2E50-4A69-BAD9-251732A45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622BB95-4DDD-46E0-A1CB-16C84033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0"/>
            <a:ext cx="8679232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Low Cost </a:t>
            </a:r>
            <a:r>
              <a:rPr lang="en-GB" dirty="0" smtClean="0"/>
              <a:t>Housing </a:t>
            </a:r>
            <a:r>
              <a:rPr lang="en-GB" dirty="0" smtClean="0"/>
              <a:t>Ventilation 1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141897" cy="41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3568" y="188640"/>
            <a:ext cx="5400600" cy="1944216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This picture shows a ventilation system in a house. Can you explain this diagram;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what is happening and why?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Hannah\AppData\Local\Microsoft\Windows\Temporary Internet Files\Content.IE5\IS0AG6O6\MC90042317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04664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4896544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Thanks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67544" y="188640"/>
            <a:ext cx="5040560" cy="1152128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Did you know that all living things have a ventilation system?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you guess where it is?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95536" y="188640"/>
            <a:ext cx="5112568" cy="1152128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latin typeface="Calibri" pitchFamily="34" charset="0"/>
                <a:cs typeface="Arial" pitchFamily="34" charset="0"/>
              </a:rPr>
              <a:t>This is the Human ventilation system: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mma\AppData\Local\Microsoft\Windows\Temporary Internet Files\Content.IE5\G2LYJ4BC\MC900438748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3728" y="3284984"/>
            <a:ext cx="4475989" cy="33569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cxnSp>
        <p:nvCxnSpPr>
          <p:cNvPr id="6" name="Curved Connector 5"/>
          <p:cNvCxnSpPr/>
          <p:nvPr/>
        </p:nvCxnSpPr>
        <p:spPr>
          <a:xfrm rot="16200000" flipH="1">
            <a:off x="1799692" y="1736812"/>
            <a:ext cx="2520280" cy="2448272"/>
          </a:xfrm>
          <a:prstGeom prst="curvedConnector3">
            <a:avLst>
              <a:gd name="adj1" fmla="val -8958"/>
            </a:avLst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 flipH="1" flipV="1">
            <a:off x="4535996" y="1664804"/>
            <a:ext cx="2592288" cy="2376264"/>
          </a:xfrm>
          <a:prstGeom prst="curvedConnector3">
            <a:avLst>
              <a:gd name="adj1" fmla="val 98502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5736" y="1772816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Air in</a:t>
            </a:r>
          </a:p>
          <a:p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844824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Air out</a:t>
            </a:r>
          </a:p>
          <a:p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Hannah\AppData\Local\Microsoft\Windows\Temporary Internet Files\Content.IE5\IS0AG6O6\MC90042317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 smtClean="0"/>
              <a:t>Building Ventilation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21769"/>
          <a:stretch>
            <a:fillRect/>
          </a:stretch>
        </p:blipFill>
        <p:spPr bwMode="auto">
          <a:xfrm>
            <a:off x="395536" y="3068961"/>
            <a:ext cx="82809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Hannah\AppData\Local\Microsoft\Windows\Temporary Internet Files\Content.IE5\IS0AG6O6\MC90042317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0080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971600" y="1628800"/>
            <a:ext cx="4968552" cy="1080120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As you can see cool air enters and warm air leaves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r>
              <a:rPr lang="en-GB" dirty="0" smtClean="0"/>
              <a:t>When it is </a:t>
            </a:r>
            <a:r>
              <a:rPr lang="en-GB" dirty="0" smtClean="0">
                <a:solidFill>
                  <a:srgbClr val="FF0000"/>
                </a:solidFill>
              </a:rPr>
              <a:t>too hot </a:t>
            </a:r>
            <a:r>
              <a:rPr lang="en-GB" dirty="0" smtClean="0"/>
              <a:t>we need ventilation to stay </a:t>
            </a:r>
            <a:r>
              <a:rPr lang="en-GB" dirty="0" smtClean="0">
                <a:solidFill>
                  <a:srgbClr val="00B0F0"/>
                </a:solidFill>
              </a:rPr>
              <a:t>cool. </a:t>
            </a:r>
          </a:p>
          <a:p>
            <a:endParaRPr lang="en-GB" dirty="0" smtClean="0"/>
          </a:p>
          <a:p>
            <a:r>
              <a:rPr lang="en-GB" dirty="0" smtClean="0"/>
              <a:t>We also need clean air for our health, and to minimise:</a:t>
            </a:r>
          </a:p>
          <a:p>
            <a:endParaRPr lang="en-GB" dirty="0"/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4098" name="Picture 2" descr="C:\Users\Emma\AppData\Local\Microsoft\Windows\Temporary Internet Files\Content.IE5\KS81M0ZX\MC91021705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69160"/>
            <a:ext cx="1772816" cy="1772816"/>
          </a:xfrm>
          <a:prstGeom prst="rect">
            <a:avLst/>
          </a:prstGeom>
          <a:noFill/>
        </p:spPr>
      </p:pic>
      <p:pic>
        <p:nvPicPr>
          <p:cNvPr id="4100" name="Picture 4" descr="Old moldy wall Royalty Free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1603276" cy="120245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3056391" cy="17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81128"/>
            <a:ext cx="1438250" cy="201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484784"/>
            <a:ext cx="1911732" cy="19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365104"/>
            <a:ext cx="370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Intake of air borne chemicals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4149080"/>
            <a:ext cx="370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Bad smells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077072"/>
            <a:ext cx="183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Moisture and mould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267744" y="188640"/>
            <a:ext cx="5112568" cy="1152128"/>
          </a:xfrm>
          <a:prstGeom prst="wedgeRoundRectCallout">
            <a:avLst>
              <a:gd name="adj1" fmla="val -62319"/>
              <a:gd name="adj2" fmla="val -341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latin typeface="Calibri" pitchFamily="34" charset="0"/>
                <a:cs typeface="Arial" pitchFamily="34" charset="0"/>
              </a:rPr>
              <a:t>But why do we need ventilation?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C:\Users\Hannah\AppData\Local\Microsoft\Windows\Temporary Internet Files\Content.IE5\IS0AG6O6\MC900441902[1]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8640"/>
            <a:ext cx="1163960" cy="12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</a:rPr>
              <a:t>Moisture and mould </a:t>
            </a:r>
            <a:r>
              <a:rPr lang="en-GB" dirty="0" smtClean="0"/>
              <a:t>are examples of factors that affect a building’s ecology . A building changes over time in order to adjust to it’s environment.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Cleaning, sanitizing </a:t>
            </a:r>
            <a:r>
              <a:rPr lang="en-GB" dirty="0" smtClean="0"/>
              <a:t>and </a:t>
            </a:r>
            <a:r>
              <a:rPr lang="en-GB" b="1" dirty="0" smtClean="0"/>
              <a:t>maintaining</a:t>
            </a:r>
            <a:r>
              <a:rPr lang="en-GB" dirty="0" smtClean="0"/>
              <a:t> surfaces will also improve the building’s ecology. Maintenance will improve the building’s appearance and allow it to last longer.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C:\Users\Hannah\AppData\Local\Microsoft\Windows\Temporary Internet Files\Content.IE5\IS0AG6O6\MC90042317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83568" y="260648"/>
            <a:ext cx="5112568" cy="1152128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latin typeface="Calibri" pitchFamily="34" charset="0"/>
                <a:cs typeface="Arial" pitchFamily="34" charset="0"/>
              </a:rPr>
              <a:t>Ventilation also affects a buildings </a:t>
            </a:r>
            <a:r>
              <a:rPr lang="en-GB" sz="3200" dirty="0" smtClean="0">
                <a:solidFill>
                  <a:srgbClr val="92D050"/>
                </a:solidFill>
                <a:latin typeface="Calibri" pitchFamily="34" charset="0"/>
                <a:cs typeface="Arial" pitchFamily="34" charset="0"/>
              </a:rPr>
              <a:t>ecology.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annah\AppData\Local\Microsoft\Windows\Temporary Internet Files\Content.IE5\IS0AG6O6\MC90042317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84784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95536" y="1124744"/>
            <a:ext cx="5400600" cy="1224136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latin typeface="Calibri" pitchFamily="34" charset="0"/>
                <a:cs typeface="Arial" pitchFamily="34" charset="0"/>
              </a:rPr>
              <a:t>Ventilation relies on </a:t>
            </a:r>
            <a:r>
              <a:rPr lang="en-GB" sz="3200" b="1" dirty="0" smtClean="0">
                <a:latin typeface="Calibri" pitchFamily="34" charset="0"/>
                <a:cs typeface="Arial" pitchFamily="34" charset="0"/>
              </a:rPr>
              <a:t>convection currents.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483768" y="3212976"/>
            <a:ext cx="5400600" cy="1296144"/>
          </a:xfrm>
          <a:prstGeom prst="wedgeRoundRectCallout">
            <a:avLst>
              <a:gd name="adj1" fmla="val -58141"/>
              <a:gd name="adj2" fmla="val -1816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latin typeface="Calibri" pitchFamily="34" charset="0"/>
                <a:cs typeface="Arial" pitchFamily="34" charset="0"/>
              </a:rPr>
              <a:t>But what are convection currents?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Hannah\AppData\Local\Microsoft\Windows\Temporary Internet Files\Content.IE5\IS0AG6O6\MC90044190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1163960" cy="12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Convection Currents are circular motions of particles that occur when there is difference in air pressure. </a:t>
            </a:r>
            <a:endParaRPr lang="en-GB" sz="3200" dirty="0"/>
          </a:p>
        </p:txBody>
      </p:sp>
      <p:sp>
        <p:nvSpPr>
          <p:cNvPr id="26626" name="AutoShape 2" descr="http://www.free-online-private-pilot-ground-school.com/images/sea-land-breez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8" name="Picture 4" descr="http://www.free-online-private-pilot-ground-school.com/images/sea-land-bree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84206"/>
            <a:ext cx="4972241" cy="378576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7544" y="3140968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solidFill>
                  <a:srgbClr val="FF0000"/>
                </a:solidFill>
              </a:rPr>
              <a:t>Hot air rises</a:t>
            </a:r>
          </a:p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B0F0"/>
                </a:solidFill>
              </a:rPr>
              <a:t>Cold air falls</a:t>
            </a:r>
            <a:endParaRPr lang="en-GB" sz="4000" dirty="0">
              <a:solidFill>
                <a:srgbClr val="00B0F0"/>
              </a:solidFill>
            </a:endParaRPr>
          </a:p>
        </p:txBody>
      </p:sp>
      <p:pic>
        <p:nvPicPr>
          <p:cNvPr id="6" name="Picture 5" descr="C:\Users\Hannah\AppData\Local\Microsoft\Windows\Temporary Internet Files\Content.IE5\IS0AG6O6\MC90042317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84784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3528" y="1556792"/>
            <a:ext cx="5400600" cy="1080120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Calibri" pitchFamily="34" charset="0"/>
                <a:cs typeface="Arial" pitchFamily="34" charset="0"/>
              </a:rPr>
              <a:t>This difference in air pressure is caused by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hot air 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particles becoming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less dense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and therefore rising and </a:t>
            </a:r>
            <a:r>
              <a:rPr lang="en-GB" dirty="0" smtClean="0">
                <a:solidFill>
                  <a:srgbClr val="00B0F0"/>
                </a:solidFill>
                <a:latin typeface="Calibri" pitchFamily="34" charset="0"/>
                <a:cs typeface="Arial" pitchFamily="34" charset="0"/>
              </a:rPr>
              <a:t>cold air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particles becoming </a:t>
            </a:r>
            <a:r>
              <a:rPr lang="en-GB" b="1" dirty="0" smtClean="0">
                <a:solidFill>
                  <a:srgbClr val="00B0F0"/>
                </a:solidFill>
                <a:latin typeface="Calibri" pitchFamily="34" charset="0"/>
                <a:cs typeface="Arial" pitchFamily="34" charset="0"/>
              </a:rPr>
              <a:t>more dense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and falling.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Wimbledon Tennis Centre Court, UK</a:t>
            </a:r>
          </a:p>
          <a:p>
            <a:r>
              <a:rPr lang="en-GB" sz="3000" dirty="0" smtClean="0"/>
              <a:t>Uses Natural Ventilation and air conditioning</a:t>
            </a:r>
          </a:p>
          <a:p>
            <a:r>
              <a:rPr lang="en-GB" sz="3000" dirty="0" smtClean="0"/>
              <a:t>Needed to keep tennis players cool when roof is on</a:t>
            </a:r>
            <a:endParaRPr lang="en-GB" sz="3000" dirty="0"/>
          </a:p>
        </p:txBody>
      </p:sp>
      <p:pic>
        <p:nvPicPr>
          <p:cNvPr id="4" name="Picture 2" descr="http://static.www.real.com/resources/wp-content/uploads/2012/06/watch-wimbledon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590738" cy="30460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92080" y="364502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solidFill>
                  <a:srgbClr val="FF0000"/>
                </a:solidFill>
              </a:rPr>
              <a:t>Remember: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B0F0"/>
                </a:solidFill>
              </a:rPr>
              <a:t>Cold air falls</a:t>
            </a:r>
            <a:endParaRPr lang="en-GB" sz="4000" dirty="0">
              <a:solidFill>
                <a:srgbClr val="00B0F0"/>
              </a:solidFill>
            </a:endParaRPr>
          </a:p>
        </p:txBody>
      </p:sp>
      <p:pic>
        <p:nvPicPr>
          <p:cNvPr id="7" name="Picture 6" descr="C:\Users\Hannah\AppData\Local\Microsoft\Windows\Temporary Internet Files\Content.IE5\IS0AG6O6\MC900423171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4664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5536" y="404664"/>
            <a:ext cx="5400600" cy="1080120"/>
          </a:xfrm>
          <a:prstGeom prst="wedgeRoundRectCallout">
            <a:avLst>
              <a:gd name="adj1" fmla="val 69680"/>
              <a:gd name="adj2" fmla="val -145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latin typeface="Calibri" pitchFamily="34" charset="0"/>
                <a:cs typeface="Arial" pitchFamily="34" charset="0"/>
              </a:rPr>
              <a:t>Here is an example of ventilation: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Wimbledon Ventilation System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9 underground water coolers</a:t>
            </a:r>
          </a:p>
          <a:p>
            <a:r>
              <a:rPr lang="en-GB" dirty="0" smtClean="0"/>
              <a:t>Cold air enters through vents in the roof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5734" t="49370" r="3661" b="17241"/>
          <a:stretch>
            <a:fillRect/>
          </a:stretch>
        </p:blipFill>
        <p:spPr bwMode="auto">
          <a:xfrm>
            <a:off x="539552" y="3041576"/>
            <a:ext cx="79208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Stove-maintenance </Template>
  <TotalTime>1589</TotalTime>
  <Words>328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Flow</vt:lpstr>
      <vt:lpstr>1_Office Theme</vt:lpstr>
      <vt:lpstr>2_Office Theme</vt:lpstr>
      <vt:lpstr>3_Office Theme</vt:lpstr>
      <vt:lpstr>4_Office Theme</vt:lpstr>
      <vt:lpstr>Low Cost Housing Ventilation 1 </vt:lpstr>
      <vt:lpstr>Slide 2</vt:lpstr>
      <vt:lpstr>Building Ventilation</vt:lpstr>
      <vt:lpstr>Slide 4</vt:lpstr>
      <vt:lpstr>Slide 5</vt:lpstr>
      <vt:lpstr>Slide 6</vt:lpstr>
      <vt:lpstr>Convection Currents are circular motions of particles that occur when there is difference in air pressure. </vt:lpstr>
      <vt:lpstr>Slide 8</vt:lpstr>
      <vt:lpstr>Wimbledon Ventilation System</vt:lpstr>
      <vt:lpstr>Slide 10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Housing</dc:title>
  <dc:creator>Emma</dc:creator>
  <cp:lastModifiedBy>Mandar</cp:lastModifiedBy>
  <cp:revision>32</cp:revision>
  <dcterms:created xsi:type="dcterms:W3CDTF">2012-08-15T11:58:13Z</dcterms:created>
  <dcterms:modified xsi:type="dcterms:W3CDTF">2014-08-07T09:01:11Z</dcterms:modified>
</cp:coreProperties>
</file>