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</p:sldMasterIdLst>
  <p:notesMasterIdLst>
    <p:notesMasterId r:id="rId21"/>
  </p:notesMasterIdLst>
  <p:sldIdLst>
    <p:sldId id="292" r:id="rId6"/>
    <p:sldId id="276" r:id="rId7"/>
    <p:sldId id="291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5" r:id="rId17"/>
    <p:sldId id="288" r:id="rId18"/>
    <p:sldId id="289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18" autoAdjust="0"/>
  </p:normalViewPr>
  <p:slideViewPr>
    <p:cSldViewPr>
      <p:cViewPr varScale="1">
        <p:scale>
          <a:sx n="51" d="100"/>
          <a:sy n="51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6BB87-71D8-4AE2-9703-C9FD49FA8C59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38A6D-77E0-4D27-8920-664912890E4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38A6D-77E0-4D27-8920-664912890E4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00F3D-A062-474B-A46D-5151F8934C9C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82FEA-8764-49C3-B1AB-03C0A7A75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00F3D-A062-474B-A46D-5151F8934C9C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82FEA-8764-49C3-B1AB-03C0A7A75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00F3D-A062-474B-A46D-5151F8934C9C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82FEA-8764-49C3-B1AB-03C0A7A75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402E-95D2-4B5B-80F8-187BA89A33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A1590-FBCF-44C3-8F7C-E825533488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9105-BDB9-4629-8990-4C72F623E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1F74A-30C5-43FF-A4D4-D012EC26D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82AA1-D1C2-4EFB-8D6A-93F934306B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39C63-856E-4A40-8559-64A1CCB11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9DC8C-294F-42A4-96A7-675FFF80BD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AC9B3-B668-4F05-B6AC-2C0389F7B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00F3D-A062-474B-A46D-5151F8934C9C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82FEA-8764-49C3-B1AB-03C0A7A75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302FB-3748-45AF-B919-F145F017D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F2F4E-D6DC-4165-ADB2-4D1E2D535A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414338"/>
            <a:ext cx="2055812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8213" cy="5708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F0A25-B6E6-4E65-AC3D-118E87750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3B2CB-DC0E-4225-8000-8381A2685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13CCA-E490-4DCB-B439-04F1EBAE78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99D1-4004-4646-B9E7-0FAB8EF08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A5540-B289-4BC0-B33F-EF5ABDCE7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F0CA-15B3-485F-9F43-B2E04020B2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7DB17-B5F0-4F47-A03E-8DA87B369C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BF804-2D90-4317-B092-2FCE5B85D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00F3D-A062-474B-A46D-5151F8934C9C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82FEA-8764-49C3-B1AB-03C0A7A75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D6D0-74F0-49DA-8F14-A91E06545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F43AE-5478-4838-B280-D872CA5175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3514E-798D-44A0-9C31-72C5B46F9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0D43C-E1C3-4031-9125-01EC2B4021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8396F-1216-4489-A9CC-6219A8CCD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5D485-769E-425F-96B2-A922BF880C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A448-DB88-4449-8EFF-3F9DB50125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DEB01-2687-41E2-A4C3-3D3FB62DC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E0CB9-71F4-4BE6-936F-9BDC8FD62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8381C-D62E-4EA7-8C4C-130C7BC3DF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00F3D-A062-474B-A46D-5151F8934C9C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82FEA-8764-49C3-B1AB-03C0A7A75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6EDDB-7818-47E9-A742-760F7605F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F645-2022-472F-9D19-A8A71673E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D9CBD-6B1A-432B-8452-74AA1D150F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C961-B768-4599-9F0A-AD7077D8D8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1FB50-C649-4BDA-8CCD-51D64D66DB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503B5-0731-410C-AB1C-D050DEEF7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EE023-6A52-40FE-90EB-5FFA4015C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C8B64-9638-4206-99D0-779CFFAF98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7E99F-71EF-4427-A8E0-B8FC3EE76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40993-0D87-4419-93C5-653DCDC3B3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00F3D-A062-474B-A46D-5151F8934C9C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82FEA-8764-49C3-B1AB-03C0A7A75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B3AE-418C-4BF3-BE08-1D9B23E632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4631-DE05-48B6-A8D8-1F00EAF5CC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9CB1-CA21-4B30-96B3-7733967822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2590A-F3CA-4CD9-872A-03F2880A8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51A7B-4587-4558-AB41-4D0DB8C32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4638"/>
            <a:ext cx="2055812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821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5134E-D18B-4531-B0B3-5ACC2D5A2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00F3D-A062-474B-A46D-5151F8934C9C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82FEA-8764-49C3-B1AB-03C0A7A75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00F3D-A062-474B-A46D-5151F8934C9C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82FEA-8764-49C3-B1AB-03C0A7A75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00F3D-A062-474B-A46D-5151F8934C9C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82FEA-8764-49C3-B1AB-03C0A7A75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100F3D-A062-474B-A46D-5151F8934C9C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98282FEA-8764-49C3-B1AB-03C0A7A75B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4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100F3D-A062-474B-A46D-5151F8934C9C}" type="datetimeFigureOut">
              <a:rPr lang="en-GB" smtClean="0"/>
              <a:pPr/>
              <a:t>07/08/2014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282FEA-8764-49C3-B1AB-03C0A7A75B25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71B8AA5B-E12D-4637-9BFF-B69EF8523D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B5B09B46-C8FB-4011-AC8D-51DD2E05A6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00113" y="2852738"/>
            <a:ext cx="763270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124075" y="5300663"/>
            <a:ext cx="4248150" cy="9366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20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b="1" dirty="0">
                <a:solidFill>
                  <a:srgbClr val="000000"/>
                </a:solidFill>
              </a:rPr>
              <a:t>                                                                                                            +                      =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2627313" y="5445125"/>
            <a:ext cx="576262" cy="576263"/>
          </a:xfrm>
          <a:prstGeom prst="ellipse">
            <a:avLst/>
          </a:prstGeom>
          <a:solidFill>
            <a:srgbClr val="FFFF00"/>
          </a:solidFill>
          <a:ln w="936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3708400" y="5516563"/>
            <a:ext cx="576263" cy="576262"/>
          </a:xfrm>
          <a:prstGeom prst="ellipse">
            <a:avLst/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5148263" y="5445125"/>
            <a:ext cx="576262" cy="576263"/>
          </a:xfrm>
          <a:prstGeom prst="ellipse">
            <a:avLst/>
          </a:prstGeom>
          <a:solidFill>
            <a:srgbClr val="008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E5F0AF94-2E50-4A69-BAD9-251732A453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64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622BB95-4DDD-46E0-A1CB-16C840331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00"/>
          </a:solidFill>
          <a:latin typeface="Arial" charset="0"/>
          <a:ea typeface="Droid Sans" charset="0"/>
          <a:cs typeface="Droid Sans" charset="0"/>
        </a:defRPr>
      </a:lvl9pPr>
    </p:titleStyle>
    <p:bodyStyle>
      <a:lvl1pPr marL="342900" indent="-3429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 b="1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800" b="1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 b="1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 b="1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FFFF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8880"/>
            <a:ext cx="8679232" cy="1828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Low Cost Housing Ventilation </a:t>
            </a:r>
            <a:r>
              <a:rPr lang="en-GB" dirty="0" smtClean="0"/>
              <a:t>2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Which direction would you place fan to assist with ventilation?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3275856" y="1484784"/>
            <a:ext cx="5648292" cy="3672408"/>
            <a:chOff x="3275856" y="1484784"/>
            <a:chExt cx="5648292" cy="3672408"/>
          </a:xfrm>
        </p:grpSpPr>
        <p:sp>
          <p:nvSpPr>
            <p:cNvPr id="9" name="Rectangle 8"/>
            <p:cNvSpPr/>
            <p:nvPr/>
          </p:nvSpPr>
          <p:spPr>
            <a:xfrm>
              <a:off x="3275856" y="2636912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211960" y="1628800"/>
              <a:ext cx="4176464" cy="33843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67944" y="2564904"/>
              <a:ext cx="288032" cy="10801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4408" y="2636912"/>
              <a:ext cx="288032" cy="10801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08104" y="1484784"/>
              <a:ext cx="1296144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52120" y="4797152"/>
              <a:ext cx="1152128" cy="3600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80340" y="4077072"/>
              <a:ext cx="3600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0340" y="1772816"/>
              <a:ext cx="3197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76456" y="2636912"/>
              <a:ext cx="24769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5536" y="2132856"/>
            <a:ext cx="2592288" cy="936104"/>
            <a:chOff x="615388" y="2132856"/>
            <a:chExt cx="2592288" cy="93610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047436" y="3068960"/>
              <a:ext cx="1656184" cy="0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15388" y="2132856"/>
              <a:ext cx="2592288" cy="86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0070C0"/>
                  </a:solidFill>
                </a:rPr>
                <a:t>Prevailing Wind Direction</a:t>
              </a:r>
              <a:endParaRPr lang="en-GB" sz="24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0722" name="Picture 2" descr="C:\Users\Emma\AppData\Local\Microsoft\Windows\Temporary Internet Files\Content.IE5\KS81M0ZX\MP9004028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37112"/>
            <a:ext cx="2555776" cy="191683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95736" y="4869160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9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direction would you place fan to assist with ventilation?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15788" y="1556792"/>
            <a:ext cx="4176464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71772" y="2492896"/>
            <a:ext cx="288032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8236" y="2564904"/>
            <a:ext cx="288032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1932" y="1412776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5948" y="4725144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9684" y="25649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4168" y="4005064"/>
            <a:ext cx="360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168" y="1700808"/>
            <a:ext cx="319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76456" y="2721694"/>
            <a:ext cx="247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47436" y="3068960"/>
            <a:ext cx="1656184" cy="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388" y="2132856"/>
            <a:ext cx="259228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Prevailing Wind Direction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30722" name="Picture 2" descr="C:\Users\Emma\AppData\Local\Microsoft\Windows\Temporary Internet Files\Content.IE5\KS81M0ZX\MP9004028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780928"/>
            <a:ext cx="1019605" cy="764704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flipH="1">
            <a:off x="4860032" y="3140968"/>
            <a:ext cx="864096" cy="8384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9" name="Picture 5" descr="cros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01208"/>
            <a:ext cx="13684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971600" y="551723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Destroys natural ventilation. Aim fan in direction of air flow. 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Which direction would you place fan to assist with ventilation?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15788" y="1556792"/>
            <a:ext cx="4176464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71772" y="2492896"/>
            <a:ext cx="288032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8236" y="2564904"/>
            <a:ext cx="288032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1932" y="1412776"/>
            <a:ext cx="12961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5948" y="4725144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9684" y="25649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4168" y="4005064"/>
            <a:ext cx="360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168" y="1700808"/>
            <a:ext cx="319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76456" y="2708920"/>
            <a:ext cx="247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47436" y="3068960"/>
            <a:ext cx="1656184" cy="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388" y="2132856"/>
            <a:ext cx="259228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Prevailing Wind Direction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30722" name="Picture 2" descr="C:\Users\Emma\AppData\Local\Microsoft\Windows\Temporary Internet Files\Content.IE5\KS81M0ZX\MP90040284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507" y="2708920"/>
            <a:ext cx="1019605" cy="764704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5423884" y="3140968"/>
            <a:ext cx="660284" cy="8384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24719" y="5099322"/>
            <a:ext cx="1150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9600" dirty="0">
                <a:solidFill>
                  <a:srgbClr val="00CC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600" y="551723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Enhances natural ventilation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514955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Ventilation is important to reduce...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dirty="0" smtClean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dirty="0" smtClean="0">
              <a:solidFill>
                <a:srgbClr val="00B0F0"/>
              </a:solidFill>
            </a:endParaRPr>
          </a:p>
          <a:p>
            <a:endParaRPr lang="en-GB" b="1" dirty="0" smtClean="0"/>
          </a:p>
          <a:p>
            <a:r>
              <a:rPr lang="en-GB" b="1" dirty="0" smtClean="0"/>
              <a:t>Cleaning, sanitizing </a:t>
            </a:r>
            <a:r>
              <a:rPr lang="en-GB" dirty="0" smtClean="0"/>
              <a:t>and </a:t>
            </a:r>
            <a:r>
              <a:rPr lang="en-GB" b="1" dirty="0" smtClean="0"/>
              <a:t>maintaining</a:t>
            </a:r>
            <a:r>
              <a:rPr lang="en-GB" dirty="0" smtClean="0"/>
              <a:t> surfaces will also improve the building’s ecology</a:t>
            </a:r>
          </a:p>
          <a:p>
            <a:endParaRPr lang="en-GB" dirty="0" smtClean="0">
              <a:solidFill>
                <a:srgbClr val="00B0F0"/>
              </a:solidFill>
            </a:endParaRPr>
          </a:p>
          <a:p>
            <a:r>
              <a:rPr lang="en-GB" dirty="0" smtClean="0">
                <a:solidFill>
                  <a:schemeClr val="accent2"/>
                </a:solidFill>
              </a:rPr>
              <a:t>It is important to consider: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The prominent wind direction. 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Positions of windows and whether</a:t>
            </a:r>
          </a:p>
          <a:p>
            <a:pPr>
              <a:buNone/>
            </a:pPr>
            <a:r>
              <a:rPr lang="en-GB" dirty="0" smtClean="0">
                <a:solidFill>
                  <a:schemeClr val="accent2"/>
                </a:solidFill>
              </a:rPr>
              <a:t>		they are open or closed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9" name="Picture 2" descr="C:\Users\Emma\AppData\Local\Microsoft\Windows\Temporary Internet Files\Content.IE5\KS81M0ZX\MC91021705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88232"/>
            <a:ext cx="1412776" cy="1412776"/>
          </a:xfrm>
          <a:prstGeom prst="rect">
            <a:avLst/>
          </a:prstGeom>
          <a:noFill/>
        </p:spPr>
      </p:pic>
      <p:pic>
        <p:nvPicPr>
          <p:cNvPr id="10" name="Picture 4" descr="Old moldy wall Royalty Free Stock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060848"/>
            <a:ext cx="1603276" cy="1202458"/>
          </a:xfrm>
          <a:prstGeom prst="rect">
            <a:avLst/>
          </a:prstGeom>
          <a:noFill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16832"/>
            <a:ext cx="1868767" cy="109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988840"/>
            <a:ext cx="107933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6268806" y="4653136"/>
            <a:ext cx="2875194" cy="2204864"/>
            <a:chOff x="1047436" y="1412776"/>
            <a:chExt cx="8096564" cy="5748395"/>
          </a:xfrm>
        </p:grpSpPr>
        <p:sp>
          <p:nvSpPr>
            <p:cNvPr id="14" name="Rectangle 13"/>
            <p:cNvSpPr/>
            <p:nvPr/>
          </p:nvSpPr>
          <p:spPr>
            <a:xfrm>
              <a:off x="4215788" y="1556792"/>
              <a:ext cx="4176464" cy="33843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71772" y="2492896"/>
              <a:ext cx="288032" cy="10801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48236" y="2564904"/>
              <a:ext cx="288032" cy="108012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11932" y="1412776"/>
              <a:ext cx="1296144" cy="36004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55948" y="4725144"/>
              <a:ext cx="1152128" cy="36004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84167" y="4005063"/>
              <a:ext cx="360040" cy="24072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896307" y="2924945"/>
              <a:ext cx="247693" cy="240725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047436" y="3068960"/>
              <a:ext cx="1656184" cy="0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tailEnd type="arrow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6" name="Rectangle 1"/>
            <p:cNvSpPr>
              <a:spLocks noChangeArrowheads="1"/>
            </p:cNvSpPr>
            <p:nvPr/>
          </p:nvSpPr>
          <p:spPr bwMode="auto">
            <a:xfrm>
              <a:off x="6002418" y="5591134"/>
              <a:ext cx="1150938" cy="157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GB" sz="9600" dirty="0">
                  <a:solidFill>
                    <a:srgbClr val="00CC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  <a:sym typeface="Wingdings" pitchFamily="2" charset="2"/>
                </a:rPr>
                <a:t></a:t>
              </a:r>
            </a:p>
          </p:txBody>
        </p:sp>
      </p:grpSp>
      <p:pic>
        <p:nvPicPr>
          <p:cNvPr id="19" name="Picture 18" descr="C:\Users\Hannah\AppData\Local\Microsoft\Windows\Temporary Internet Files\Content.IE5\IS0AG6O6\MC900423171[1].wm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1835696" y="188640"/>
            <a:ext cx="5831408" cy="1037034"/>
          </a:xfrm>
          <a:prstGeom prst="wedgeRoundRectCallout">
            <a:avLst>
              <a:gd name="adj1" fmla="val -55580"/>
              <a:gd name="adj2" fmla="val -49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Here is a summary of what we have learnt so far: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Which design do you think is better and why?</a:t>
            </a:r>
            <a:endParaRPr lang="en-GB" dirty="0"/>
          </a:p>
        </p:txBody>
      </p:sp>
      <p:pic>
        <p:nvPicPr>
          <p:cNvPr id="4" name="Picture 2" descr="D:\UNI TEACHING\IMAGES\Schools\Copy of image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636912"/>
            <a:ext cx="245833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opy of image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564904"/>
            <a:ext cx="290200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Users\Hannah\AppData\Local\Microsoft\Windows\Temporary Internet Files\Content.IE5\IS0AG6O6\MC900423171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1835696" y="188640"/>
            <a:ext cx="7056784" cy="1037034"/>
          </a:xfrm>
          <a:prstGeom prst="wedgeRoundRectCallout">
            <a:avLst>
              <a:gd name="adj1" fmla="val -55580"/>
              <a:gd name="adj2" fmla="val -49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Now lets </a:t>
            </a:r>
            <a:r>
              <a: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use</a:t>
            </a:r>
            <a:r>
              <a:rPr kumimoji="0" lang="en-GB" sz="32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sz="32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what 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we have learnt so far to answer this question: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4896544" cy="1828800"/>
          </a:xfrm>
        </p:spPr>
        <p:txBody>
          <a:bodyPr>
            <a:normAutofit/>
          </a:bodyPr>
          <a:lstStyle/>
          <a:p>
            <a:r>
              <a:rPr lang="en-GB" dirty="0" smtClean="0"/>
              <a:t>Thanks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9592" y="1988840"/>
            <a:ext cx="7772400" cy="4572000"/>
          </a:xfrm>
        </p:spPr>
        <p:txBody>
          <a:bodyPr/>
          <a:lstStyle/>
          <a:p>
            <a:r>
              <a:rPr lang="en-GB" dirty="0" smtClean="0"/>
              <a:t>It is important to consider wind direction. </a:t>
            </a:r>
          </a:p>
          <a:p>
            <a:r>
              <a:rPr lang="en-GB" dirty="0" smtClean="0"/>
              <a:t>In India the prominent wind direction is from the North East or the East. </a:t>
            </a:r>
          </a:p>
          <a:p>
            <a:r>
              <a:rPr lang="en-GB" dirty="0" smtClean="0"/>
              <a:t> Therefore our house should face that direction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933056"/>
            <a:ext cx="4181871" cy="265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Hannah\AppData\Local\Microsoft\Windows\Temporary Internet Files\Content.IE5\IS0AG6O6\MC900441902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1440160" cy="165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339752" y="404664"/>
            <a:ext cx="5831408" cy="821010"/>
          </a:xfrm>
          <a:prstGeom prst="wedgeRoundRectCallout">
            <a:avLst>
              <a:gd name="adj1" fmla="val -55580"/>
              <a:gd name="adj2" fmla="val -49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So how will we cool our house?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Prominent wind directions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However these change seasonally . It’s best to ask or research wind direction in your area. </a:t>
            </a:r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43922" t="26060" r="28762" b="50000"/>
          <a:stretch>
            <a:fillRect/>
          </a:stretch>
        </p:blipFill>
        <p:spPr bwMode="auto">
          <a:xfrm>
            <a:off x="971600" y="2852936"/>
            <a:ext cx="7056784" cy="362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279684" y="1412776"/>
            <a:ext cx="5644464" cy="3672408"/>
            <a:chOff x="3279684" y="1412776"/>
            <a:chExt cx="5644464" cy="3672408"/>
          </a:xfrm>
        </p:grpSpPr>
        <p:sp>
          <p:nvSpPr>
            <p:cNvPr id="9" name="Rectangle 8"/>
            <p:cNvSpPr/>
            <p:nvPr/>
          </p:nvSpPr>
          <p:spPr>
            <a:xfrm>
              <a:off x="3279684" y="256490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215788" y="1556792"/>
              <a:ext cx="4176464" cy="33843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071772" y="2492896"/>
              <a:ext cx="288032" cy="108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248236" y="2564904"/>
              <a:ext cx="288032" cy="108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511932" y="1412776"/>
              <a:ext cx="1296144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55948" y="4725144"/>
              <a:ext cx="1152128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84168" y="4005064"/>
              <a:ext cx="36004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84168" y="1700808"/>
              <a:ext cx="3197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4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76456" y="2708920"/>
              <a:ext cx="24769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3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1047436" y="3068960"/>
            <a:ext cx="1656184" cy="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388" y="2132856"/>
            <a:ext cx="259228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Prevailing Wind Direction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5445224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If this was a plan of your house, which windows 1,2,3 or 4 would you open to get the best ventilation? (Hint: You can open more than one.)</a:t>
            </a:r>
          </a:p>
        </p:txBody>
      </p:sp>
      <p:pic>
        <p:nvPicPr>
          <p:cNvPr id="15" name="Picture 14" descr="C:\Users\Hannah\AppData\Local\Microsoft\Windows\Temporary Internet Files\Content.IE5\IS0AG6O6\MC900423171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411760" y="260648"/>
            <a:ext cx="4505325" cy="814933"/>
          </a:xfrm>
          <a:prstGeom prst="wedgeRoundRectCallout">
            <a:avLst>
              <a:gd name="adj1" fmla="val -58367"/>
              <a:gd name="adj2" fmla="val 46542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It’s now time for an activity!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all windows are closed: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15788" y="1556792"/>
            <a:ext cx="4176464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71772" y="2492896"/>
            <a:ext cx="288032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8236" y="2564904"/>
            <a:ext cx="288032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1932" y="1412776"/>
            <a:ext cx="1296144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5948" y="4725144"/>
            <a:ext cx="115212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9684" y="25649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4168" y="4005064"/>
            <a:ext cx="360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168" y="1700808"/>
            <a:ext cx="319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76456" y="2708920"/>
            <a:ext cx="247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47436" y="3068960"/>
            <a:ext cx="1656184" cy="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388" y="2132856"/>
            <a:ext cx="259228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Prevailing Wind Direction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19" name="Picture 5" descr="cros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1208"/>
            <a:ext cx="13684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67544" y="551723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No breeze (ventilation)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one window is open: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15788" y="1556792"/>
            <a:ext cx="4176464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71772" y="2492896"/>
            <a:ext cx="288032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8236" y="2564904"/>
            <a:ext cx="288032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1932" y="1412776"/>
            <a:ext cx="1296144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5948" y="4725144"/>
            <a:ext cx="115212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9684" y="25649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4168" y="4005064"/>
            <a:ext cx="360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168" y="1700808"/>
            <a:ext cx="319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76456" y="2708920"/>
            <a:ext cx="247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47436" y="3068960"/>
            <a:ext cx="1656184" cy="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388" y="2132856"/>
            <a:ext cx="259228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Prevailing Wind Direction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19" name="Picture 5" descr="cros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1208"/>
            <a:ext cx="13684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971600" y="5517232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Very little air movement in house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Windows 2 &amp; 4 are opened: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15788" y="1556792"/>
            <a:ext cx="4176464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71772" y="2492896"/>
            <a:ext cx="288032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8236" y="2564904"/>
            <a:ext cx="288032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1932" y="1412776"/>
            <a:ext cx="1296144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5948" y="4725144"/>
            <a:ext cx="1152128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9684" y="25649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4168" y="4005064"/>
            <a:ext cx="360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168" y="1700808"/>
            <a:ext cx="319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76456" y="2636912"/>
            <a:ext cx="247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47436" y="3068960"/>
            <a:ext cx="1656184" cy="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388" y="2132856"/>
            <a:ext cx="259228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Prevailing Wind Direction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19" name="Picture 5" descr="cros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1208"/>
            <a:ext cx="13684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971600" y="5517232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Very little air movement as two open windows are around the same air pressure</a:t>
            </a:r>
            <a:endParaRPr lang="en-GB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If windows 1 &amp; 3 are opened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15788" y="1556792"/>
            <a:ext cx="4176464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71772" y="2492896"/>
            <a:ext cx="288032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8236" y="2564904"/>
            <a:ext cx="288032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1932" y="1412776"/>
            <a:ext cx="1296144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5948" y="4725144"/>
            <a:ext cx="115212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9684" y="25649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4168" y="4005064"/>
            <a:ext cx="360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168" y="1700808"/>
            <a:ext cx="319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76456" y="2708920"/>
            <a:ext cx="247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47436" y="3068960"/>
            <a:ext cx="1656184" cy="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388" y="2132856"/>
            <a:ext cx="259228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Prevailing Wind Direction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551723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Good breeze (ventilation) through house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24719" y="5099322"/>
            <a:ext cx="1150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9600" dirty="0">
                <a:solidFill>
                  <a:srgbClr val="00CC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5788" y="1556792"/>
            <a:ext cx="4176464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071772" y="2492896"/>
            <a:ext cx="288032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8236" y="2564904"/>
            <a:ext cx="288032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1932" y="1412776"/>
            <a:ext cx="1296144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55948" y="4725144"/>
            <a:ext cx="1152128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9684" y="25649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84168" y="4005064"/>
            <a:ext cx="360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168" y="1700808"/>
            <a:ext cx="3197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96308" y="2924944"/>
            <a:ext cx="2476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47436" y="3068960"/>
            <a:ext cx="1656184" cy="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388" y="2132856"/>
            <a:ext cx="259228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</a:rPr>
              <a:t>Prevailing Wind Direction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5517232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0070C0"/>
                </a:solidFill>
              </a:rPr>
              <a:t>Good breeze (ventilation) through house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24719" y="5099322"/>
            <a:ext cx="1150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9600" dirty="0">
                <a:solidFill>
                  <a:srgbClr val="00CC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windows 1,2,3 &amp; 4 are opened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0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"/>
        <a:cs typeface="Droid Sans"/>
      </a:majorFont>
      <a:minorFont>
        <a:latin typeface="Arial"/>
        <a:ea typeface="Droid Sans"/>
        <a:cs typeface="Droid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Stove-maintenance </Template>
  <TotalTime>2098</TotalTime>
  <Words>366</Words>
  <Application>Microsoft Office PowerPoint</Application>
  <PresentationFormat>On-screen Show (4:3)</PresentationFormat>
  <Paragraphs>91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Flow</vt:lpstr>
      <vt:lpstr>1_Office Theme</vt:lpstr>
      <vt:lpstr>2_Office Theme</vt:lpstr>
      <vt:lpstr>3_Office Theme</vt:lpstr>
      <vt:lpstr>4_Office Theme</vt:lpstr>
      <vt:lpstr>Low Cost Housing Ventilation 2 </vt:lpstr>
      <vt:lpstr>Slide 2</vt:lpstr>
      <vt:lpstr>Prominent wind directions</vt:lpstr>
      <vt:lpstr>Slide 4</vt:lpstr>
      <vt:lpstr>If all windows are closed:</vt:lpstr>
      <vt:lpstr>If one window is open:</vt:lpstr>
      <vt:lpstr>If Windows 2 &amp; 4 are opened:</vt:lpstr>
      <vt:lpstr> If windows 1 &amp; 3 are opened</vt:lpstr>
      <vt:lpstr>If windows 1,2,3 &amp; 4 are opened</vt:lpstr>
      <vt:lpstr>Which direction would you place fan to assist with ventilation?</vt:lpstr>
      <vt:lpstr>Which direction would you place fan to assist with ventilation?</vt:lpstr>
      <vt:lpstr>Which direction would you place fan to assist with ventilation?</vt:lpstr>
      <vt:lpstr>Slide 13</vt:lpstr>
      <vt:lpstr>Slide 14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Cost Housing</dc:title>
  <dc:creator>Emma</dc:creator>
  <cp:lastModifiedBy>Mandar</cp:lastModifiedBy>
  <cp:revision>69</cp:revision>
  <dcterms:created xsi:type="dcterms:W3CDTF">2012-08-08T06:02:05Z</dcterms:created>
  <dcterms:modified xsi:type="dcterms:W3CDTF">2014-08-07T09:10:18Z</dcterms:modified>
</cp:coreProperties>
</file>