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2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2E-95D2-4B5B-80F8-187BA89A3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1590-FBCF-44C3-8F7C-E82553348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9105-BDB9-4629-8990-4C72F623E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74A-30C5-43FF-A4D4-D012EC26D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2AA1-D1C2-4EFB-8D6A-93F934306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9C63-856E-4A40-8559-64A1CCB1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DC8C-294F-42A4-96A7-675FFF80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C9B3-B668-4F05-B6AC-2C0389F7B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02FB-3748-45AF-B919-F145F017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2F4E-D6DC-4165-ADB2-4D1E2D535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14338"/>
            <a:ext cx="2055812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8213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0A25-B6E6-4E65-AC3D-118E87750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B2CB-DC0E-4225-8000-8381A268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3CCA-E490-4DCB-B439-04F1EBAE7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99D1-4004-4646-B9E7-0FAB8EF0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5540-B289-4BC0-B33F-EF5ABDCE7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F0CA-15B3-485F-9F43-B2E04020B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DB17-B5F0-4F47-A03E-8DA87B369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804-2D90-4317-B092-2FCE5B85D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6D0-74F0-49DA-8F14-A91E06545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43AE-5478-4838-B280-D872CA517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514E-798D-44A0-9C31-72C5B46F9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D43C-E1C3-4031-9125-01EC2B40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396F-1216-4489-A9CC-6219A8CCD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D485-769E-425F-96B2-A922BF880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A448-DB88-4449-8EFF-3F9DB5012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EB01-2687-41E2-A4C3-3D3FB62DC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0CB9-71F4-4BE6-936F-9BDC8FD62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381C-D62E-4EA7-8C4C-130C7BC3D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EDDB-7818-47E9-A742-760F7605F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F645-2022-472F-9D19-A8A71673E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9CBD-6B1A-432B-8452-74AA1D150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C961-B768-4599-9F0A-AD7077D8D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FB50-C649-4BDA-8CCD-51D64D66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03B5-0731-410C-AB1C-D050DEEF7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E023-6A52-40FE-90EB-5FFA4015C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8B64-9638-4206-99D0-779CFFAF9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E99F-71EF-4427-A8E0-B8FC3EE76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0993-0D87-4419-93C5-653DCDC3B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B3AE-418C-4BF3-BE08-1D9B23E63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4631-DE05-48B6-A8D8-1F00EAF5C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9CB1-CA21-4B30-96B3-77339678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590A-F3CA-4CD9-872A-03F2880A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1A7B-4587-4558-AB41-4D0DB8C32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134E-D18B-4531-B0B3-5ACC2D5A2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1A6360-25CB-4A72-AC7A-EE6E55513C17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59B32-9671-40EE-BC95-3A5BA29956C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1B8AA5B-E12D-4637-9BFF-B69EF852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5B09B46-C8FB-4011-AC8D-51DD2E05A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2852738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4248150" cy="9366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                                                                                         +                     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27313" y="5445125"/>
            <a:ext cx="576262" cy="576263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708400" y="5516563"/>
            <a:ext cx="576263" cy="5762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148263" y="5445125"/>
            <a:ext cx="576262" cy="576263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5F0AF94-2E50-4A69-BAD9-251732A45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622BB95-4DDD-46E0-A1CB-16C84033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679232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Low Cost Housing Ventilation </a:t>
            </a:r>
            <a:r>
              <a:rPr lang="en-GB" dirty="0" smtClean="0"/>
              <a:t>3b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Glazing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/>
          <a:lstStyle/>
          <a:p>
            <a:r>
              <a:rPr lang="en-GB" dirty="0" smtClean="0"/>
              <a:t>If glass is used in windows it is called </a:t>
            </a:r>
            <a:r>
              <a:rPr lang="en-GB" b="1" dirty="0" smtClean="0"/>
              <a:t>glazing</a:t>
            </a:r>
            <a:r>
              <a:rPr lang="en-GB" dirty="0" smtClean="0"/>
              <a:t> or </a:t>
            </a:r>
            <a:r>
              <a:rPr lang="en-GB" b="1" dirty="0" smtClean="0"/>
              <a:t>glazed area</a:t>
            </a:r>
            <a:r>
              <a:rPr lang="en-GB" dirty="0" smtClean="0"/>
              <a:t>. </a:t>
            </a:r>
          </a:p>
          <a:p>
            <a:r>
              <a:rPr lang="en-GB" dirty="0" smtClean="0"/>
              <a:t>Special considerations are needed as glazing allows sun to heat house. </a:t>
            </a:r>
          </a:p>
          <a:p>
            <a:r>
              <a:rPr lang="en-GB" dirty="0" smtClean="0"/>
              <a:t>If the level of glazing is greater than 7% of the floor area, we need to apply the thermal mass ratio of 6-8:1, non-glazed area: glazed area. 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C:\Users\Hannah\AppData\Local\Microsoft\Windows\Temporary Internet Files\Content.IE5\IS0AG6O6\MC900441902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25144"/>
            <a:ext cx="152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411760" y="4581128"/>
            <a:ext cx="2016223" cy="720080"/>
          </a:xfrm>
          <a:prstGeom prst="wedgeRoundRectCallout">
            <a:avLst>
              <a:gd name="adj1" fmla="val -65083"/>
              <a:gd name="adj2" fmla="val 296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I’m confused!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Hannah\AppData\Local\Microsoft\Windows\Temporary Internet Files\Content.IE5\IS0AG6O6\MC90042317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0120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267744" y="5373216"/>
            <a:ext cx="3528391" cy="1224136"/>
          </a:xfrm>
          <a:prstGeom prst="wedgeRoundRectCallout">
            <a:avLst>
              <a:gd name="adj1" fmla="val 96893"/>
              <a:gd name="adj2" fmla="val -2114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Don’t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worry I’ll show you an example  that will help you understand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glass is used in windows: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6499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Example...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808312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 smtClean="0"/>
              <a:t>Thermal mass ratio is 6-8:1, Non glazing material to glazed.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this example it is assumed the ratio is 8:1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28800"/>
            <a:ext cx="86409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1720" y="4653136"/>
            <a:ext cx="4104456" cy="83099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                 </a:t>
            </a:r>
            <a:r>
              <a:rPr lang="en-GB" sz="2400" b="1" dirty="0" smtClean="0">
                <a:solidFill>
                  <a:schemeClr val="accent2"/>
                </a:solidFill>
              </a:rPr>
              <a:t>   6-8 </a:t>
            </a:r>
            <a:r>
              <a:rPr lang="en-GB" sz="2400" b="1" dirty="0" smtClean="0"/>
              <a:t>: </a:t>
            </a:r>
            <a:r>
              <a:rPr lang="en-GB" sz="2400" b="1" dirty="0" smtClean="0">
                <a:solidFill>
                  <a:srgbClr val="002060"/>
                </a:solidFill>
              </a:rPr>
              <a:t>1</a:t>
            </a:r>
          </a:p>
          <a:p>
            <a:r>
              <a:rPr lang="en-GB" sz="2400" b="1" dirty="0" smtClean="0">
                <a:solidFill>
                  <a:schemeClr val="accent2"/>
                </a:solidFill>
              </a:rPr>
              <a:t>Non glazed area </a:t>
            </a:r>
            <a:r>
              <a:rPr lang="en-GB" sz="2400" b="1" dirty="0" smtClean="0"/>
              <a:t>: </a:t>
            </a:r>
            <a:r>
              <a:rPr lang="en-GB" sz="2400" b="1" dirty="0" smtClean="0">
                <a:solidFill>
                  <a:srgbClr val="002060"/>
                </a:solidFill>
              </a:rPr>
              <a:t>glazed area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Example...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196349" cy="293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421" y="1340768"/>
            <a:ext cx="5207579" cy="35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30120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67744" y="5373216"/>
            <a:ext cx="3528391" cy="1152128"/>
          </a:xfrm>
          <a:prstGeom prst="wedgeRoundRectCallout">
            <a:avLst>
              <a:gd name="adj1" fmla="val 96893"/>
              <a:gd name="adj2" fmla="val -2114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 hope these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examples have made it more clear for you 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4896544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Stove-maintenance </Template>
  <TotalTime>5</TotalTime>
  <Words>135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Flow</vt:lpstr>
      <vt:lpstr>1_Office Theme</vt:lpstr>
      <vt:lpstr>2_Office Theme</vt:lpstr>
      <vt:lpstr>3_Office Theme</vt:lpstr>
      <vt:lpstr>4_Office Theme</vt:lpstr>
      <vt:lpstr>Low Cost Housing Ventilation 3b </vt:lpstr>
      <vt:lpstr>Glazing</vt:lpstr>
      <vt:lpstr>If glass is used in windows:</vt:lpstr>
      <vt:lpstr>Example...</vt:lpstr>
      <vt:lpstr>Example...</vt:lpstr>
      <vt:lpstr>Thanks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Glazing</dc:title>
  <dc:creator>Hannah</dc:creator>
  <cp:lastModifiedBy>Mandar</cp:lastModifiedBy>
  <cp:revision>2</cp:revision>
  <dcterms:created xsi:type="dcterms:W3CDTF">2012-08-23T06:13:59Z</dcterms:created>
  <dcterms:modified xsi:type="dcterms:W3CDTF">2014-08-07T09:36:45Z</dcterms:modified>
</cp:coreProperties>
</file>