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6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B9FEC-DC86-4AEC-BF8D-AB3D0465320F}" type="datetimeFigureOut">
              <a:rPr lang="en-IN" smtClean="0"/>
              <a:pPr/>
              <a:t>08-04-2020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D2DFA-1F36-4002-AEDC-302BE74CC03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38471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A9A56-8A43-4B4B-A135-749558106651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7959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682D-757C-4F57-83F7-6F2BFFFEBE21}" type="datetimeFigureOut">
              <a:rPr lang="en-IN" smtClean="0"/>
              <a:pPr/>
              <a:t>08-04-2020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751-DF9B-4092-AE9B-5BF7912416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6304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682D-757C-4F57-83F7-6F2BFFFEBE21}" type="datetimeFigureOut">
              <a:rPr lang="en-IN" smtClean="0"/>
              <a:pPr/>
              <a:t>08-04-2020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751-DF9B-4092-AE9B-5BF7912416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2089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682D-757C-4F57-83F7-6F2BFFFEBE21}" type="datetimeFigureOut">
              <a:rPr lang="en-IN" smtClean="0"/>
              <a:pPr/>
              <a:t>08-04-2020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751-DF9B-4092-AE9B-5BF7912416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9909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682D-757C-4F57-83F7-6F2BFFFEBE21}" type="datetimeFigureOut">
              <a:rPr lang="en-IN" smtClean="0"/>
              <a:pPr/>
              <a:t>08-04-2020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751-DF9B-4092-AE9B-5BF7912416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1327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682D-757C-4F57-83F7-6F2BFFFEBE21}" type="datetimeFigureOut">
              <a:rPr lang="en-IN" smtClean="0"/>
              <a:pPr/>
              <a:t>08-04-2020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751-DF9B-4092-AE9B-5BF7912416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3229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682D-757C-4F57-83F7-6F2BFFFEBE21}" type="datetimeFigureOut">
              <a:rPr lang="en-IN" smtClean="0"/>
              <a:pPr/>
              <a:t>08-04-2020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751-DF9B-4092-AE9B-5BF7912416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2055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682D-757C-4F57-83F7-6F2BFFFEBE21}" type="datetimeFigureOut">
              <a:rPr lang="en-IN" smtClean="0"/>
              <a:pPr/>
              <a:t>08-04-2020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751-DF9B-4092-AE9B-5BF7912416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2225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682D-757C-4F57-83F7-6F2BFFFEBE21}" type="datetimeFigureOut">
              <a:rPr lang="en-IN" smtClean="0"/>
              <a:pPr/>
              <a:t>08-04-2020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751-DF9B-4092-AE9B-5BF7912416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2360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682D-757C-4F57-83F7-6F2BFFFEBE21}" type="datetimeFigureOut">
              <a:rPr lang="en-IN" smtClean="0"/>
              <a:pPr/>
              <a:t>08-04-2020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751-DF9B-4092-AE9B-5BF7912416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2125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682D-757C-4F57-83F7-6F2BFFFEBE21}" type="datetimeFigureOut">
              <a:rPr lang="en-IN" smtClean="0"/>
              <a:pPr/>
              <a:t>08-04-2020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751-DF9B-4092-AE9B-5BF7912416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6711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682D-757C-4F57-83F7-6F2BFFFEBE21}" type="datetimeFigureOut">
              <a:rPr lang="en-IN" smtClean="0"/>
              <a:pPr/>
              <a:t>08-04-2020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751-DF9B-4092-AE9B-5BF7912416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8042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5682D-757C-4F57-83F7-6F2BFFFEBE21}" type="datetimeFigureOut">
              <a:rPr lang="en-IN" smtClean="0"/>
              <a:pPr/>
              <a:t>08-04-2020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60751-DF9B-4092-AE9B-5BF7912416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1153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2590800"/>
            <a:ext cx="61718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6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मुलभूत इलेक्ट्रोनिक्स </a:t>
            </a:r>
            <a:endParaRPr lang="en-US" sz="6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6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533400"/>
            <a:ext cx="20521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ओहमचा नियम :</a:t>
            </a:r>
          </a:p>
          <a:p>
            <a:endParaRPr lang="mr-IN" sz="2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mr-IN" sz="2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981200"/>
            <a:ext cx="7545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तापमान कायम असताना विद्युत मंडलातून वाहणारा करंट हा त्या सर्किटला</a:t>
            </a:r>
          </a:p>
          <a:p>
            <a:r>
              <a:rPr lang="mr-IN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दिलेल्या व्होल्टेजच्या( V )सम प्रमाणात आणि विरोधाच्या ( R ) व्यस्त प्रमाणात </a:t>
            </a:r>
          </a:p>
          <a:p>
            <a:r>
              <a:rPr lang="mr-IN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असतो  </a:t>
            </a:r>
            <a:endParaRPr lang="en-US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1211" y="1447800"/>
            <a:ext cx="6655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व्होल्टेज, करंट व विरोध यामधील संबंध ओहमच्या  नियमामध्ये सांगितलं आहे  </a:t>
            </a:r>
            <a:endParaRPr lang="en-US" dirty="0"/>
          </a:p>
        </p:txBody>
      </p:sp>
      <p:pic>
        <p:nvPicPr>
          <p:cNvPr id="5122" name="Picture 2" descr="C:\Users\Suhas\Desktop\electronics\ohms-law-cartoon-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667000"/>
            <a:ext cx="54864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2256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uhas\Desktop\electronics\images (1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05000"/>
            <a:ext cx="7349858" cy="2867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03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7785B9-716B-4549-9A15-E3965BF2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403" y="-83257"/>
            <a:ext cx="2991394" cy="1325563"/>
          </a:xfrm>
        </p:spPr>
        <p:txBody>
          <a:bodyPr>
            <a:normAutofit/>
          </a:bodyPr>
          <a:lstStyle/>
          <a:p>
            <a:pPr algn="ctr"/>
            <a:r>
              <a:rPr lang="mr-IN" sz="4000" b="1" i="0" dirty="0">
                <a:solidFill>
                  <a:srgbClr val="222222"/>
                </a:solidFill>
                <a:effectLst/>
                <a:latin typeface="Utsaah" pitchFamily="34" charset="0"/>
                <a:cs typeface="Utsaah" pitchFamily="34" charset="0"/>
              </a:rPr>
              <a:t>डायोड</a:t>
            </a:r>
            <a:endParaRPr lang="en-IN" sz="4000" dirty="0">
              <a:latin typeface="Utsaah" pitchFamily="34" charset="0"/>
              <a:cs typeface="Utsaah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EEF06FB-2525-4F67-8162-9B9AA87EBC07}"/>
              </a:ext>
            </a:extLst>
          </p:cNvPr>
          <p:cNvSpPr/>
          <p:nvPr/>
        </p:nvSpPr>
        <p:spPr>
          <a:xfrm>
            <a:off x="922201" y="1199616"/>
            <a:ext cx="70722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3000" b="1" i="0" dirty="0">
                <a:solidFill>
                  <a:srgbClr val="222222"/>
                </a:solidFill>
                <a:effectLst/>
                <a:latin typeface="Utsaah" pitchFamily="34" charset="0"/>
                <a:cs typeface="Utsaah" pitchFamily="34" charset="0"/>
              </a:rPr>
              <a:t>डायोड</a:t>
            </a:r>
            <a:r>
              <a:rPr lang="mr-IN" sz="3000" b="0" i="0" dirty="0">
                <a:solidFill>
                  <a:srgbClr val="222222"/>
                </a:solidFill>
                <a:effectLst/>
                <a:latin typeface="Utsaah" pitchFamily="34" charset="0"/>
                <a:cs typeface="Utsaah" pitchFamily="34" charset="0"/>
              </a:rPr>
              <a:t> प्रत्यावर्ति वीजधारा एकच दिशेने वाहत ठेवण्यासाठी वापरतात.</a:t>
            </a:r>
            <a:endParaRPr lang="en-IN" sz="3000" dirty="0">
              <a:latin typeface="Utsaah" pitchFamily="34" charset="0"/>
              <a:cs typeface="Utsaah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E78B186-CF86-4A9C-B5E1-E674C8D981D7}"/>
              </a:ext>
            </a:extLst>
          </p:cNvPr>
          <p:cNvSpPr/>
          <p:nvPr/>
        </p:nvSpPr>
        <p:spPr>
          <a:xfrm>
            <a:off x="922398" y="1840269"/>
            <a:ext cx="79995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3000" b="0" i="0" dirty="0">
                <a:solidFill>
                  <a:srgbClr val="222222"/>
                </a:solidFill>
                <a:effectLst/>
                <a:latin typeface="Utsaah" pitchFamily="34" charset="0"/>
                <a:cs typeface="Utsaah" pitchFamily="34" charset="0"/>
              </a:rPr>
              <a:t>सिलिकॉन डायोडचा क्लोज-अप व्ह्यू. एनोड उजव्या बाजूला आहे; कॅथोड डाव्या बाजुला आहे (जिथे तो काळ्या बँडने चिन्हांकित केला जातो). दोन लीड दरम्यान स्क्वेअर सिलिकॉन क्रिस्टल पाहिले जाऊ शकते</a:t>
            </a:r>
            <a:r>
              <a:rPr lang="mr-IN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ctr"/>
            <a:r>
              <a:rPr lang="mr-IN" dirty="0"/>
              <a:t/>
            </a:r>
            <a:br>
              <a:rPr lang="mr-IN" dirty="0"/>
            </a:br>
            <a:endParaRPr lang="en-IN" dirty="0"/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="" xmlns:a16="http://schemas.microsoft.com/office/drawing/2014/main" id="{C220CCEE-83A7-4E78-A996-FF70A2217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101"/>
          <a:stretch/>
        </p:blipFill>
        <p:spPr bwMode="auto">
          <a:xfrm>
            <a:off x="2105539" y="3668098"/>
            <a:ext cx="4686086" cy="2555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2491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uhas\Desktop\electronics\images (49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762000"/>
            <a:ext cx="7416394" cy="4948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99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6858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685800"/>
            <a:ext cx="1755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ट्रान्सीस्टर : 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1295400"/>
            <a:ext cx="6704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विद्युत दाबाच्या किंवा विद्युत धारेच्या प्रवाहाचे कमी/जास्त  विद्युत दाब किंवा </a:t>
            </a:r>
          </a:p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विद्युत धारेत  रुपांतर करणाऱ्या साधनाला ट्रान्सीस्टर असे म्हणतात . 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133600"/>
            <a:ext cx="6553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ट्रान्सीस्टर  हे इलेक्ट्रोनिक किंवा ईलेक्ट्रीकॅल उपकरणामध्ये स्वीच म्हणून किंवा</a:t>
            </a:r>
          </a:p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amplifier </a:t>
            </a:r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म्हणून काम करतात . </a:t>
            </a:r>
            <a:endParaRPr lang="en-US" dirty="0"/>
          </a:p>
        </p:txBody>
      </p:sp>
      <p:pic>
        <p:nvPicPr>
          <p:cNvPr id="11266" name="Picture 2" descr="C:\Users\Suhas\Desktop\electronics\images (5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037452" y="2372748"/>
            <a:ext cx="3505200" cy="4703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124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uhas\Desktop\electronics\download (6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1000"/>
            <a:ext cx="5094576" cy="3124200"/>
          </a:xfrm>
          <a:prstGeom prst="rect">
            <a:avLst/>
          </a:prstGeom>
          <a:noFill/>
        </p:spPr>
      </p:pic>
      <p:pic>
        <p:nvPicPr>
          <p:cNvPr id="12291" name="Picture 3" descr="C:\Users\Suhas\Desktop\electronics\images (9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581400"/>
            <a:ext cx="3276600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570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685800"/>
            <a:ext cx="183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पॉवर ( </a:t>
            </a:r>
            <a:r>
              <a:rPr lang="mr-IN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mr-IN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: 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524000"/>
            <a:ext cx="7460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विद्युत धारा (I) व विद्युत दाब (V)यांच्या गुणाकार केल्यास </a:t>
            </a:r>
            <a:r>
              <a:rPr lang="mr-IN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पॉवर ( P)  मिळते .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209800"/>
            <a:ext cx="7016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१ व्होल्ट विद्युत दाब असताना  १ AMP एवढा विद्युत प्रवाह  सर्किट मधून </a:t>
            </a:r>
          </a:p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वाहण्यासाठी १ वॅट एवढी </a:t>
            </a:r>
            <a:r>
              <a:rPr lang="mr-IN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पॉवर ( P)  लागते 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3200400"/>
            <a:ext cx="1800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4000" b="1" dirty="0" smtClean="0">
                <a:latin typeface="Bahnschrift Light" pitchFamily="34" charset="0"/>
              </a:rPr>
              <a:t>P = V x I</a:t>
            </a:r>
            <a:endParaRPr lang="en-US" sz="4000" b="1" dirty="0">
              <a:latin typeface="Bahnschrift Ligh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267200"/>
            <a:ext cx="2531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१ HP  = ७४६ वॅट ( W)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0967" y="5105400"/>
            <a:ext cx="2318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१ किलो वॅट = १ युनीट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75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uhas\Desktop\electronics\images (1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09800"/>
            <a:ext cx="7261362" cy="37957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685800"/>
            <a:ext cx="2064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एकसर जोडणी </a:t>
            </a:r>
            <a:r>
              <a:rPr lang="mr-IN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371600"/>
            <a:ext cx="7402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एकसर जोडणीमध्ये दोन किंवा दोनपेक्षा जास्त दिवे लावल्यास दिव्यांचा प्रकाश </a:t>
            </a:r>
          </a:p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मंद पडतो कारण यामध्ये सर्व दिव्यामध्ये विद्युत दाबाची विभागणी होते 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5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uhas\Desktop\electronics\images (1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19400"/>
            <a:ext cx="6629400" cy="3453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914400"/>
            <a:ext cx="21467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समांतर जोडणी : </a:t>
            </a:r>
            <a:endParaRPr lang="en-US" sz="2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1524000"/>
            <a:ext cx="746871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समांतर जोडणीमध्ये दोन किंवा दोनपेक्षा जास्त दिवे लावल्यास दिव्यांचा प्रकाश </a:t>
            </a:r>
          </a:p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प्रखरच पडतो कारण यामध्ये सर्व दिव्यामध्ये विद्युत दाब सारखाच राहतो .</a:t>
            </a: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57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9870" y="2498501"/>
            <a:ext cx="27414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6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धन्यवाद</a:t>
            </a:r>
            <a:r>
              <a:rPr lang="mr-IN" dirty="0" smtClean="0"/>
              <a:t>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9670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762000"/>
            <a:ext cx="4661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विद्युत धारा (करंट) म्हणजे काय ? 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600200"/>
            <a:ext cx="5867312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विद्युत प्रभार  वहनाच्या गतीला विद्युत धारा असे म्हणतात . </a:t>
            </a:r>
          </a:p>
          <a:p>
            <a:endParaRPr lang="en-IN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विद्युत धारा हि नेहमी धन प्रभाराकडून ऋण प्रभाराकडे वाहते</a:t>
            </a:r>
            <a:r>
              <a:rPr lang="en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mr-IN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mr-IN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विद्युत धारा हि अम्पेअर ( A ) या एककात मध्ये मोजली जाते  </a:t>
            </a:r>
          </a:p>
          <a:p>
            <a:endParaRPr lang="mr-IN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mr-IN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3810000"/>
            <a:ext cx="3156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विद्युत धारा कशी वाहते ? </a:t>
            </a:r>
          </a:p>
          <a:p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09800" y="4648200"/>
            <a:ext cx="6210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प्रत्येक पदार्थाच्या अणु संरचणेतील असणाऱ्या इलेक्ट्रोंन या ऋण प्रभारित </a:t>
            </a:r>
          </a:p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कणांमुळे विद्युत धारा वाहते .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0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irect Access Storage 4"/>
          <p:cNvSpPr/>
          <p:nvPr/>
        </p:nvSpPr>
        <p:spPr>
          <a:xfrm>
            <a:off x="2971800" y="3886200"/>
            <a:ext cx="3581400" cy="121920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29000" y="41148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46482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429000" y="46482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43400" y="41148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886200" y="41148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43400" y="46482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76800" y="41148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00600" y="46482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943600" y="4495800"/>
            <a:ext cx="2133600" cy="1588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1"/>
          </p:cNvCxnSpPr>
          <p:nvPr/>
        </p:nvCxnSpPr>
        <p:spPr>
          <a:xfrm rot="10800000">
            <a:off x="2209800" y="4495800"/>
            <a:ext cx="762000" cy="1588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28800" y="396240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धनप्रभार 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9624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ऋण प्रभार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3505200" y="4495800"/>
            <a:ext cx="1524000" cy="1588"/>
          </a:xfrm>
          <a:prstGeom prst="straightConnector1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657600" y="762000"/>
            <a:ext cx="2057400" cy="20574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62400" y="1066800"/>
            <a:ext cx="1447800" cy="1447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419600" y="1524000"/>
            <a:ext cx="533400" cy="533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</a:p>
          <a:p>
            <a:pPr algn="ctr"/>
            <a:r>
              <a:rPr lang="mr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486400" y="1371600"/>
            <a:ext cx="381000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 smtClean="0">
                <a:solidFill>
                  <a:schemeClr val="accent2">
                    <a:lumMod val="50000"/>
                  </a:schemeClr>
                </a:solidFill>
              </a:rPr>
              <a:t>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4495800" y="914400"/>
            <a:ext cx="381000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 smtClean="0">
                <a:solidFill>
                  <a:schemeClr val="accent2">
                    <a:lumMod val="50000"/>
                  </a:schemeClr>
                </a:solidFill>
              </a:rPr>
              <a:t>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572000" y="2286000"/>
            <a:ext cx="381000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 smtClean="0">
                <a:solidFill>
                  <a:schemeClr val="accent2">
                    <a:lumMod val="50000"/>
                  </a:schemeClr>
                </a:solidFill>
              </a:rPr>
              <a:t>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4572000" y="2971800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49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609600"/>
            <a:ext cx="3384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अल्टरनेटिंग ( दिशा बदलणारा ) करंट :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0718" y="1219200"/>
            <a:ext cx="77732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वाहकातून वाहणारा विद्युत प्रवाह हा काही नियमित अंतराने विरुद्ध दिशेने प्रवाहित</a:t>
            </a:r>
          </a:p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होत्तो यालाच अल्टरनेटिंग ( दिशा बदलणारा ) करंट किंवा ए सी करंट म्हणतात. </a:t>
            </a:r>
          </a:p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 करंट ची निर्मिती खूप मोठ्या प्रमाणावर होत असते आणि याला दूरपर्यंत वाहून </a:t>
            </a:r>
          </a:p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नेता येते  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 descr="C:\Users\Suhas\Desktop\electronics\images (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667000"/>
            <a:ext cx="5405384" cy="3443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2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724431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0" y="381000"/>
            <a:ext cx="6449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डायरेक्ट करंट </a:t>
            </a:r>
            <a:r>
              <a:rPr lang="en-IN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N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</a:t>
            </a:r>
            <a:r>
              <a:rPr lang="mr-IN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N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r-IN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अल्टरनेटिंग ( दिशा बदलणारा ) करंट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82066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990600"/>
            <a:ext cx="3090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व्होल्टेज  (विद्युत दाब ) :  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5582" y="1752600"/>
            <a:ext cx="70984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माध्यमातून किंवा वाहकातून विजेचे वाहन प्रवाहित होण्याकरिता</a:t>
            </a:r>
          </a:p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जो दाब लागतो किंवा ज्या दाबाने विजेचे वाहन होते तो दाब व्होल्टेज म्हणजे होय.</a:t>
            </a:r>
          </a:p>
          <a:p>
            <a:endParaRPr lang="mr-IN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हा दाब व्होल्ट (V )मध्ये मोजतात.   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Flowchart: Direct Access Storage 5"/>
          <p:cNvSpPr/>
          <p:nvPr/>
        </p:nvSpPr>
        <p:spPr>
          <a:xfrm>
            <a:off x="2971800" y="3886200"/>
            <a:ext cx="3581400" cy="121920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0" y="41148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962400" y="46482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429000" y="46482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343400" y="41148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86200" y="41148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43400" y="46482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76800" y="41148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00600" y="464820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172200" y="4495800"/>
            <a:ext cx="2133600" cy="1588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1"/>
          </p:cNvCxnSpPr>
          <p:nvPr/>
        </p:nvCxnSpPr>
        <p:spPr>
          <a:xfrm rot="10800000">
            <a:off x="2209800" y="4495800"/>
            <a:ext cx="762000" cy="1588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28800" y="396240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धनप्रभार 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39624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ऋण प्रभार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3505200" y="4495800"/>
            <a:ext cx="1524000" cy="1588"/>
          </a:xfrm>
          <a:prstGeom prst="straightConnector1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409700" y="5295900"/>
            <a:ext cx="144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33600" y="6019800"/>
            <a:ext cx="236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239000" y="5257800"/>
            <a:ext cx="152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48200" y="6019800"/>
            <a:ext cx="3352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267200" y="60198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95800" y="60190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169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uhas\Desktop\electronics\images (46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9414" y="1438275"/>
            <a:ext cx="2835134" cy="1771009"/>
          </a:xfrm>
          <a:prstGeom prst="rect">
            <a:avLst/>
          </a:prstGeom>
          <a:noFill/>
        </p:spPr>
      </p:pic>
      <p:pic>
        <p:nvPicPr>
          <p:cNvPr id="1029" name="Picture 5" descr="C:\Users\Suhas\Desktop\electronics\images (5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90600"/>
            <a:ext cx="7027064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2746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533400"/>
            <a:ext cx="3223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रेसिस्टन्स (विरोध) </a:t>
            </a:r>
            <a:r>
              <a:rPr lang="mr-IN" sz="2400" b="1" dirty="0" smtClean="0"/>
              <a:t>:</a:t>
            </a:r>
            <a:r>
              <a:rPr lang="mr-IN" sz="2400" dirty="0" smtClean="0"/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1295400"/>
            <a:ext cx="689163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विद्युत धारेच्या वहनाला  विरोध करणाऱ्या पदार्थाला रेसिस्टन्स (विरोध) </a:t>
            </a:r>
          </a:p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म्हणतात. </a:t>
            </a:r>
          </a:p>
          <a:p>
            <a:endParaRPr lang="mr-IN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mr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रेसिस्टन्स (विरोध) हा ओहम या एककात मोजतात .</a:t>
            </a: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0309" y="2971800"/>
            <a:ext cx="7457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जेव्हा १ अम्पेअर विद्युत धारा १ व्होल्ट विद्युत दाब असणारया उपकरणातून वाहते तेव्हा </a:t>
            </a:r>
          </a:p>
          <a:p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त्या उपकरणाचा रेसिस्टन्स (विरोध) १ ओहम एवढा असतो 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170" name="Picture 2" descr="C:\Users\Suhas\Desktop\electronics\images (47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86200"/>
            <a:ext cx="3377487" cy="2362200"/>
          </a:xfrm>
          <a:prstGeom prst="rect">
            <a:avLst/>
          </a:prstGeom>
          <a:noFill/>
        </p:spPr>
      </p:pic>
      <p:pic>
        <p:nvPicPr>
          <p:cNvPr id="7171" name="Picture 3" descr="C:\Users\Suhas\Desktop\electronics\images (7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7116" y="4953000"/>
            <a:ext cx="2190084" cy="1524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324600" y="3505200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9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R</a:t>
            </a:r>
            <a:endParaRPr lang="en-US" sz="96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24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uhas\Desktop\electronics\resistors-in-led-circui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00400"/>
            <a:ext cx="5075822" cy="3086100"/>
          </a:xfrm>
          <a:prstGeom prst="rect">
            <a:avLst/>
          </a:prstGeom>
          <a:noFill/>
        </p:spPr>
      </p:pic>
      <p:pic>
        <p:nvPicPr>
          <p:cNvPr id="8195" name="Picture 3" descr="C:\Users\Suhas\Desktop\electronics\images (48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762000"/>
            <a:ext cx="3438797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35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455</Words>
  <Application>Microsoft Office PowerPoint</Application>
  <PresentationFormat>On-screen Show (4:3)</PresentationFormat>
  <Paragraphs>86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डायोड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p</dc:creator>
  <cp:lastModifiedBy>admin</cp:lastModifiedBy>
  <cp:revision>2</cp:revision>
  <dcterms:created xsi:type="dcterms:W3CDTF">2020-03-06T09:15:44Z</dcterms:created>
  <dcterms:modified xsi:type="dcterms:W3CDTF">2020-04-08T08:08:27Z</dcterms:modified>
</cp:coreProperties>
</file>