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304" r:id="rId2"/>
    <p:sldId id="256" r:id="rId3"/>
    <p:sldId id="301" r:id="rId4"/>
    <p:sldId id="258" r:id="rId5"/>
    <p:sldId id="305" r:id="rId6"/>
    <p:sldId id="302" r:id="rId7"/>
    <p:sldId id="260" r:id="rId8"/>
    <p:sldId id="316" r:id="rId9"/>
    <p:sldId id="261" r:id="rId10"/>
    <p:sldId id="320" r:id="rId11"/>
    <p:sldId id="295" r:id="rId12"/>
    <p:sldId id="262" r:id="rId13"/>
    <p:sldId id="296" r:id="rId14"/>
    <p:sldId id="319" r:id="rId15"/>
    <p:sldId id="297" r:id="rId16"/>
    <p:sldId id="309" r:id="rId17"/>
    <p:sldId id="321" r:id="rId18"/>
    <p:sldId id="299" r:id="rId19"/>
    <p:sldId id="31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F71E3-2924-40E1-830B-9B050D856407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87C84-01E1-4C43-A5CA-3143C488740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684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ECD24C-7BD1-417D-A625-A073B401C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09B1127-D231-4627-8793-A6764814A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13966-03A5-474B-B74D-1248F225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707795-893A-49AF-9D3A-806325CF6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18B0E7-EFB8-4AEB-825F-E5A829DA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67208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78FA7-FAF3-449F-B924-897CF678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5801D6-BECF-42DE-B165-990F95455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07D357-08BA-43E6-A7AE-A29D68967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EC6DCD-3315-4AF6-B0A7-6A601AB0F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91488E-C299-4162-957B-1990DD09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84504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36BD356-2AA1-4917-B563-AF4946831A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DBA2D9-BD20-4FE3-8EAC-185ACFB6A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403F7B-6FED-4E44-A0D5-7C66F3B1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D6010D-F8F8-4A9F-94F2-3B5740521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919B2E-7701-4BFA-A475-E6971D8A0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68441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BBC075-6C6D-44EE-B438-35B28D291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BD6DF2-A81D-4DEB-AF80-D710FD0FB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5133A5-1199-4040-9B86-8310B447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88B83D-9208-4B34-99DC-EDE8BDA6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6A39AF-B041-4C82-99BF-B8684A036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2688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1605F-284E-4F40-975E-17DEAFC8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86FB85-DB41-4F7A-886D-280993407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8C957C-BD24-402C-81CE-A5B04CBF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D2ED32-80DF-4B91-B9D8-6AAC45A6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9B6359-D7C8-4365-9C1F-CD3F0106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84780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A874C3-CCEC-4AE4-A4A4-DBCBE272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F0ACE0-ABBD-47DF-9776-498C637A6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E24F928-85E9-4546-9732-E558D8A5F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D0B5F-D861-4BCF-9C43-83EBEA4D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C9CFDA-420D-4DFD-9238-B6109D2B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8A86EA-5043-49F4-8E8B-F44DCC6C0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82243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7FF59-677A-45F9-ADAF-FBE97147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D4B2E2-03AD-4A0C-B095-E8C717415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3C3742-B46D-4F8C-A4CA-B2122FDE2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788D2A5-9089-4804-8394-7E90AAF6D5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490521-2A1D-462E-B8AD-8219456DA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9485E87-4535-440F-A320-CA523BB52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983D5C-3FED-40E7-B582-878DE1362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DB398E-DA34-4835-8785-6C768D4B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81779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AE97A-66FB-46E7-AAF5-13106C20D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95AE100-D918-4691-8545-567AE9DCF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BEC2AC-7DB3-4E88-B868-E53FFB99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4F1094-A6D0-4FAE-9F40-BD530A2C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0325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8F8A19-0C3A-495A-97DF-40773BD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7A1F14-AEB1-4272-B4B2-70885108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5255A8-EC1A-4DCE-81DD-AB063A832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5674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C5A6E-5DEB-4AE2-8BD2-525ECF86F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EAD48B-F195-47B9-8BB6-C688CA362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0CD8B2-B629-46A8-89B5-46337D677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69FAE6-CBDE-424A-8272-C33ACF3F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C41E90-0BA8-4E56-971A-FFEF4E5B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602E16-6381-4AE6-840E-94CE39B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3963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26FF9B-F971-425E-8DDB-27EDD907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B04E0F-CD0A-4767-B65A-A64DA42F8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FBA360-C105-42A6-830E-796E951BC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DFA746-0291-46DD-A973-5428C5131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D3D5E2-9389-457C-A718-FB6820AE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B9777F-F59B-4811-A37B-915F01DC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6972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373B318-3EA0-4293-A911-2FB28B66B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8028B5-7A0F-400E-9DC0-EE2EDE128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BF9F8D-2EBF-4FE6-9F63-E76DB4C84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7A5B1-F8AE-447A-AED2-FF6A7CDDB805}" type="datetimeFigureOut">
              <a:rPr lang="en-IN" smtClean="0"/>
              <a:pPr/>
              <a:t>08-04-2020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6A1000-7039-4886-B867-89295EAA0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06F1B7-01D1-4277-ADF3-0A70D03E9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A764-F570-4EA6-B03F-D5F09559E3B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6016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diysolarmobilecharger.blogspot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r.wikipedia.org/w/index.php?title=%E0%A4%89%E0%A4%B7%E0%A5%8D%E0%A4%A3%E0%A4%A4%E0%A4%BE&amp;action=edit&amp;redlink=1" TargetMode="External"/><Relationship Id="rId2" Type="http://schemas.openxmlformats.org/officeDocument/2006/relationships/hyperlink" Target="https://mr.wikipedia.org/wiki/%E0%A4%B8%E0%A5%82%E0%A4%B0%E0%A5%8D%E0%A4%A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r.wikipedia.org/wiki/%E0%A4%B8%E0%A5%82%E0%A4%B0%E0%A5%8D%E0%A4%AF%E0%A4%AA%E0%A5%8D%E0%A4%B0%E0%A4%95%E0%A4%BE%E0%A4%B6" TargetMode="External"/><Relationship Id="rId4" Type="http://schemas.openxmlformats.org/officeDocument/2006/relationships/hyperlink" Target="https://mr.wikipedia.org/wiki/%E0%A4%AA%E0%A5%8D%E0%A4%B0%E0%A4%95%E0%A4%BE%E0%A4%B6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488" y="191907"/>
            <a:ext cx="7886700" cy="1325563"/>
          </a:xfrm>
        </p:spPr>
        <p:txBody>
          <a:bodyPr>
            <a:normAutofit/>
          </a:bodyPr>
          <a:lstStyle/>
          <a:p>
            <a:r>
              <a:rPr lang="mr-IN" sz="40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saah" pitchFamily="34" charset="0"/>
                <a:ea typeface="+mn-ea"/>
                <a:cs typeface="Utsaah" pitchFamily="34" charset="0"/>
              </a:rPr>
              <a:t>सौर उर्जेचा वापर का </a:t>
            </a:r>
            <a:r>
              <a:rPr lang="mr-IN" sz="40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saah" pitchFamily="34" charset="0"/>
                <a:ea typeface="+mn-ea"/>
                <a:cs typeface="Utsaah" pitchFamily="34" charset="0"/>
              </a:rPr>
              <a:t>करावा</a:t>
            </a:r>
            <a:r>
              <a:rPr lang="en-US" sz="40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saah" pitchFamily="34" charset="0"/>
                <a:ea typeface="+mn-ea"/>
                <a:cs typeface="Utsaah" pitchFamily="34" charset="0"/>
              </a:rPr>
              <a:t> </a:t>
            </a:r>
            <a:r>
              <a:rPr lang="mr-IN" sz="40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saah" pitchFamily="34" charset="0"/>
                <a:ea typeface="+mn-ea"/>
                <a:cs typeface="Utsaah" pitchFamily="34" charset="0"/>
              </a:rPr>
              <a:t>? </a:t>
            </a:r>
            <a:endParaRPr lang="en-US" sz="4000" b="1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saah" pitchFamily="34" charset="0"/>
              <a:ea typeface="+mn-ea"/>
              <a:cs typeface="Utsaah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755" y="1857105"/>
            <a:ext cx="5772150" cy="4373563"/>
          </a:xfrm>
        </p:spPr>
        <p:txBody>
          <a:bodyPr>
            <a:normAutofit/>
          </a:bodyPr>
          <a:lstStyle/>
          <a:p>
            <a:r>
              <a:rPr lang="mr-IN" b="1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सौर उर्जा हा एक अपारंपरिक उर्जा स्त्रोत आहे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.</a:t>
            </a:r>
          </a:p>
          <a:p>
            <a:endParaRPr lang="mr-IN" b="1" dirty="0">
              <a:solidFill>
                <a:schemeClr val="tx1">
                  <a:lumMod val="95000"/>
                  <a:lumOff val="5000"/>
                </a:schemeClr>
              </a:solidFill>
              <a:latin typeface="Utsaah" pitchFamily="34" charset="0"/>
              <a:cs typeface="Utsaah" pitchFamily="34" charset="0"/>
            </a:endParaRPr>
          </a:p>
          <a:p>
            <a:pPr marL="342900" lvl="6" indent="-342900"/>
            <a:r>
              <a:rPr lang="mr-I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सौर उर्जा हा पर्यावरणास अनुकूल स्त्रोत आहे.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Utsaah" pitchFamily="34" charset="0"/>
              <a:cs typeface="Utsaah" pitchFamily="34" charset="0"/>
            </a:endParaRPr>
          </a:p>
          <a:p>
            <a:pPr marL="342900" lvl="6" indent="-342900"/>
            <a:endParaRPr lang="mr-IN" sz="2800" b="1" dirty="0">
              <a:solidFill>
                <a:schemeClr val="tx1">
                  <a:lumMod val="95000"/>
                  <a:lumOff val="5000"/>
                </a:schemeClr>
              </a:solidFill>
              <a:latin typeface="Utsaah" pitchFamily="34" charset="0"/>
              <a:cs typeface="Utsaah" pitchFamily="34" charset="0"/>
            </a:endParaRPr>
          </a:p>
          <a:p>
            <a:pPr marL="342900" lvl="6" indent="-342900"/>
            <a:r>
              <a:rPr lang="mr-I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सौर उर्जा कधीही न संपणारा उर्जा स्त्रोत आहे.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Utsaah" pitchFamily="34" charset="0"/>
              <a:cs typeface="Utsaah" pitchFamily="34" charset="0"/>
            </a:endParaRPr>
          </a:p>
          <a:p>
            <a:pPr marL="342900" lvl="6" indent="-342900"/>
            <a:endParaRPr lang="mr-IN" sz="2800" b="1" dirty="0">
              <a:solidFill>
                <a:schemeClr val="tx1">
                  <a:lumMod val="95000"/>
                  <a:lumOff val="5000"/>
                </a:schemeClr>
              </a:solidFill>
              <a:latin typeface="Utsaah" pitchFamily="34" charset="0"/>
              <a:cs typeface="Utsaah" pitchFamily="34" charset="0"/>
            </a:endParaRPr>
          </a:p>
          <a:p>
            <a:pPr marL="342900" lvl="6" indent="-342900"/>
            <a:r>
              <a:rPr lang="mr-I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सौर उर्जेस कोणत्याही प्रकारचे इंधन व खनिज लागत नाही.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Utsaah" pitchFamily="34" charset="0"/>
              <a:cs typeface="Utsaa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09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50FEC1-1EFB-41A3-AC3E-861A3973E784}"/>
              </a:ext>
            </a:extLst>
          </p:cNvPr>
          <p:cNvSpPr/>
          <p:nvPr/>
        </p:nvSpPr>
        <p:spPr>
          <a:xfrm>
            <a:off x="984153" y="1639786"/>
            <a:ext cx="745724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mr-IN" sz="3000" dirty="0">
                <a:latin typeface="Utsaah" pitchFamily="34" charset="0"/>
                <a:cs typeface="Utsaah" pitchFamily="34" charset="0"/>
              </a:rPr>
              <a:t>मोबाईल ला चार्ज करण्यासाठी किती वोल्ट लागत ?</a:t>
            </a:r>
            <a:endParaRPr lang="en-IN" sz="3000" dirty="0">
              <a:latin typeface="Utsaah" pitchFamily="34" charset="0"/>
              <a:cs typeface="Utsaah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3000" dirty="0">
              <a:latin typeface="Utsaah" pitchFamily="34" charset="0"/>
              <a:cs typeface="Utsaah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000" dirty="0" err="1">
                <a:latin typeface="Utsaah" pitchFamily="34" charset="0"/>
                <a:cs typeface="Utsaah" pitchFamily="34" charset="0"/>
              </a:rPr>
              <a:t>आपल्याला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किती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वोल्ट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लागेल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सोलर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कडून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3000" dirty="0">
              <a:latin typeface="Utsaah" pitchFamily="34" charset="0"/>
              <a:cs typeface="Utsaah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000" dirty="0" err="1">
                <a:latin typeface="Utsaah" pitchFamily="34" charset="0"/>
                <a:cs typeface="Utsaah" pitchFamily="34" charset="0"/>
              </a:rPr>
              <a:t>जास्त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वोल्ट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असल्यास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ते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कंट्रोल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करण्यासाठी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काय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वापरावं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लागेल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?</a:t>
            </a:r>
          </a:p>
          <a:p>
            <a:endParaRPr lang="en-IN" sz="3000" dirty="0">
              <a:latin typeface="Utsaah" pitchFamily="34" charset="0"/>
              <a:cs typeface="Utsaah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000" dirty="0" err="1">
                <a:latin typeface="Utsaah" pitchFamily="34" charset="0"/>
                <a:cs typeface="Utsaah" pitchFamily="34" charset="0"/>
              </a:rPr>
              <a:t>बॅटरी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पूर्ण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चार्ज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झाल्यावर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आपण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रिव्हर्स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चार्जिंग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कास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टाळू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शकतो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?</a:t>
            </a:r>
          </a:p>
          <a:p>
            <a:endParaRPr lang="en-IN" sz="3000" dirty="0">
              <a:latin typeface="Utsaah" pitchFamily="34" charset="0"/>
              <a:cs typeface="Utsaah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000" dirty="0" err="1">
                <a:latin typeface="Utsaah" pitchFamily="34" charset="0"/>
                <a:cs typeface="Utsaah" pitchFamily="34" charset="0"/>
              </a:rPr>
              <a:t>चार्जिंग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साठी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कुठला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कनेक्टर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000" dirty="0" err="1">
                <a:latin typeface="Utsaah" pitchFamily="34" charset="0"/>
                <a:cs typeface="Utsaah" pitchFamily="34" charset="0"/>
              </a:rPr>
              <a:t>वापरायचा</a:t>
            </a:r>
            <a:r>
              <a:rPr lang="en-IN" sz="3000" dirty="0">
                <a:latin typeface="Utsaah" pitchFamily="34" charset="0"/>
                <a:cs typeface="Utsaah" pitchFamily="34" charset="0"/>
              </a:rPr>
              <a:t>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4AF053E-6869-4613-8ADD-17C608BDDFA0}"/>
              </a:ext>
            </a:extLst>
          </p:cNvPr>
          <p:cNvSpPr/>
          <p:nvPr/>
        </p:nvSpPr>
        <p:spPr>
          <a:xfrm>
            <a:off x="832205" y="533473"/>
            <a:ext cx="55200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4400" b="1" dirty="0">
                <a:latin typeface="Utsaah" pitchFamily="34" charset="0"/>
                <a:cs typeface="Utsaah" pitchFamily="34" charset="0"/>
              </a:rPr>
              <a:t>सोलर पॅनल व साहित्याची निवड </a:t>
            </a:r>
            <a:endParaRPr lang="en-IN" sz="4400" b="1" dirty="0">
              <a:latin typeface="Utsaah" pitchFamily="34" charset="0"/>
              <a:cs typeface="Utsaa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4770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522" y="226380"/>
            <a:ext cx="677621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mr-IN" sz="2800" dirty="0"/>
          </a:p>
          <a:p>
            <a:r>
              <a:rPr lang="mr-IN" sz="4000" b="1" dirty="0" smtClean="0">
                <a:latin typeface="Utsaah" pitchFamily="34" charset="0"/>
                <a:cs typeface="Utsaah" pitchFamily="34" charset="0"/>
              </a:rPr>
              <a:t>सौर</a:t>
            </a:r>
            <a:r>
              <a:rPr lang="en-US" sz="4000" b="1" dirty="0" smtClean="0">
                <a:latin typeface="Utsaah" pitchFamily="34" charset="0"/>
                <a:cs typeface="Utsaah" pitchFamily="34" charset="0"/>
              </a:rPr>
              <a:t> </a:t>
            </a:r>
            <a:r>
              <a:rPr lang="mr-IN" sz="4000" b="1" dirty="0" smtClean="0">
                <a:latin typeface="Utsaah" pitchFamily="34" charset="0"/>
                <a:cs typeface="Utsaah" pitchFamily="34" charset="0"/>
              </a:rPr>
              <a:t>उर्जेवर</a:t>
            </a:r>
            <a:r>
              <a:rPr lang="en-US" sz="4000" b="1" dirty="0" smtClean="0">
                <a:latin typeface="Utsaah" pitchFamily="34" charset="0"/>
                <a:cs typeface="Utsaah" pitchFamily="34" charset="0"/>
              </a:rPr>
              <a:t> </a:t>
            </a:r>
            <a:r>
              <a:rPr lang="mr-IN" sz="4000" b="1" dirty="0" smtClean="0">
                <a:latin typeface="Utsaah" pitchFamily="34" charset="0"/>
                <a:cs typeface="Utsaah" pitchFamily="34" charset="0"/>
              </a:rPr>
              <a:t>चालणारा</a:t>
            </a:r>
            <a:r>
              <a:rPr lang="en-US" sz="4000" b="1" dirty="0" smtClean="0">
                <a:latin typeface="Utsaah" pitchFamily="34" charset="0"/>
                <a:cs typeface="Utsaah" pitchFamily="34" charset="0"/>
              </a:rPr>
              <a:t> </a:t>
            </a:r>
            <a:r>
              <a:rPr lang="mr-IN" sz="4000" b="1" dirty="0" smtClean="0">
                <a:latin typeface="Utsaah" pitchFamily="34" charset="0"/>
                <a:cs typeface="Utsaah" pitchFamily="34" charset="0"/>
              </a:rPr>
              <a:t>मोबाईल</a:t>
            </a:r>
            <a:r>
              <a:rPr lang="en-US" sz="4000" b="1" dirty="0" smtClean="0">
                <a:latin typeface="Utsaah" pitchFamily="34" charset="0"/>
                <a:cs typeface="Utsaah" pitchFamily="34" charset="0"/>
              </a:rPr>
              <a:t> </a:t>
            </a:r>
            <a:r>
              <a:rPr lang="mr-IN" sz="4000" b="1" dirty="0" smtClean="0">
                <a:latin typeface="Utsaah" pitchFamily="34" charset="0"/>
                <a:cs typeface="Utsaah" pitchFamily="34" charset="0"/>
              </a:rPr>
              <a:t>चार्जर</a:t>
            </a:r>
            <a:r>
              <a:rPr lang="en-US" sz="4000" b="1" dirty="0" smtClean="0">
                <a:latin typeface="Utsaah" pitchFamily="34" charset="0"/>
                <a:cs typeface="Utsaah" pitchFamily="34" charset="0"/>
              </a:rPr>
              <a:t> </a:t>
            </a:r>
            <a:r>
              <a:rPr lang="mr-IN" sz="4000" b="1" dirty="0" smtClean="0">
                <a:latin typeface="Utsaah" pitchFamily="34" charset="0"/>
                <a:cs typeface="Utsaah" pitchFamily="34" charset="0"/>
              </a:rPr>
              <a:t>बनविणे </a:t>
            </a:r>
            <a:r>
              <a:rPr lang="mr-IN" sz="4000" b="1" dirty="0">
                <a:latin typeface="Utsaah" pitchFamily="34" charset="0"/>
                <a:cs typeface="Utsaah" pitchFamily="34" charset="0"/>
              </a:rPr>
              <a:t>.</a:t>
            </a:r>
            <a:endParaRPr lang="en-US" sz="4000" b="1" dirty="0">
              <a:latin typeface="Utsaah" pitchFamily="34" charset="0"/>
              <a:cs typeface="Utsaah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3897" y="1303599"/>
            <a:ext cx="2526654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mr-IN" sz="2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mr-IN" sz="3200" b="1" dirty="0" smtClean="0">
                <a:latin typeface="Utsaah" pitchFamily="34" charset="0"/>
                <a:cs typeface="Utsaah" pitchFamily="34" charset="0"/>
              </a:rPr>
              <a:t>मटेरीअल</a:t>
            </a:r>
            <a:r>
              <a:rPr lang="mr-IN" sz="2800" b="1" dirty="0" smtClean="0"/>
              <a:t>: </a:t>
            </a:r>
            <a:endParaRPr lang="en-US" sz="2800" b="1" dirty="0" smtClean="0"/>
          </a:p>
          <a:p>
            <a:pPr marL="285750" indent="-285750"/>
            <a:endParaRPr lang="mr-IN" sz="3200" b="1" dirty="0">
              <a:latin typeface="Utsaah" pitchFamily="34" charset="0"/>
              <a:cs typeface="Utsaah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सोलर पॅनेल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डायोड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व्होल्टेज रेग्यु लेटर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यु एस बी कनेक्टर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पीसी बी बोर्ड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सोल्डेरिंग वायर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वायर</a:t>
            </a:r>
          </a:p>
          <a:p>
            <a:endParaRPr lang="mr-IN" sz="2800" dirty="0"/>
          </a:p>
          <a:p>
            <a:endParaRPr lang="mr-IN" sz="2800" dirty="0"/>
          </a:p>
          <a:p>
            <a:endParaRPr lang="mr-I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EEBC88-DCCA-4C0A-8DF6-9CE3577D83AF}"/>
              </a:ext>
            </a:extLst>
          </p:cNvPr>
          <p:cNvSpPr txBox="1"/>
          <p:nvPr/>
        </p:nvSpPr>
        <p:spPr>
          <a:xfrm>
            <a:off x="5300326" y="1775534"/>
            <a:ext cx="1903085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mr-IN" sz="3200" b="1" dirty="0">
                <a:latin typeface="Utsaah" pitchFamily="34" charset="0"/>
                <a:cs typeface="Utsaah" pitchFamily="34" charset="0"/>
              </a:rPr>
              <a:t>हत्यारे : </a:t>
            </a:r>
            <a:endParaRPr lang="en-US" sz="3200" b="1" dirty="0" smtClean="0">
              <a:latin typeface="Utsaah" pitchFamily="34" charset="0"/>
              <a:cs typeface="Utsaah" pitchFamily="34" charset="0"/>
            </a:endParaRPr>
          </a:p>
          <a:p>
            <a:pPr marL="285750" indent="-285750"/>
            <a:endParaRPr lang="mr-IN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वायर कटर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सोल्डेरिंग गन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ग्लू गन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ड्रील मशिन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F954A-5D1B-4B1C-B96C-C013D76D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006" y="-638"/>
            <a:ext cx="2728504" cy="1325563"/>
          </a:xfrm>
        </p:spPr>
        <p:txBody>
          <a:bodyPr>
            <a:normAutofit/>
          </a:bodyPr>
          <a:lstStyle/>
          <a:p>
            <a:r>
              <a:rPr lang="mr-IN" sz="4000" b="1" dirty="0">
                <a:latin typeface="Utsaah" pitchFamily="34" charset="0"/>
                <a:cs typeface="Utsaah" pitchFamily="34" charset="0"/>
              </a:rPr>
              <a:t>लागणारे साहित्य </a:t>
            </a:r>
            <a:endParaRPr lang="en-IN" sz="4000" b="1" dirty="0">
              <a:latin typeface="Utsaah" pitchFamily="34" charset="0"/>
              <a:cs typeface="Utsaah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DF9AFC3-D4A4-4819-9872-6156D567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892" y="964241"/>
            <a:ext cx="1649304" cy="25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D73C4B-CA6E-4CA5-A544-7CDE7B2CCAE6}"/>
              </a:ext>
            </a:extLst>
          </p:cNvPr>
          <p:cNvSpPr/>
          <p:nvPr/>
        </p:nvSpPr>
        <p:spPr>
          <a:xfrm>
            <a:off x="1270711" y="3249835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 err="1">
                <a:latin typeface="Utsaah" pitchFamily="34" charset="0"/>
                <a:cs typeface="Utsaah" pitchFamily="34" charset="0"/>
              </a:rPr>
              <a:t>सोलर</a:t>
            </a:r>
            <a:r>
              <a:rPr lang="en-IN" sz="24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2400" dirty="0" err="1">
                <a:latin typeface="Utsaah" pitchFamily="34" charset="0"/>
                <a:cs typeface="Utsaah" pitchFamily="34" charset="0"/>
              </a:rPr>
              <a:t>पॅनल</a:t>
            </a:r>
            <a:endParaRPr lang="en-IN" sz="2400" dirty="0">
              <a:latin typeface="Utsaah" pitchFamily="34" charset="0"/>
              <a:cs typeface="Utsaah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925A417D-BB11-4C2F-9B1D-6281BFF6B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3657" y="1241907"/>
            <a:ext cx="1578006" cy="210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362D7AB-0E2A-48AD-9E76-5797B1F99721}"/>
              </a:ext>
            </a:extLst>
          </p:cNvPr>
          <p:cNvSpPr/>
          <p:nvPr/>
        </p:nvSpPr>
        <p:spPr>
          <a:xfrm>
            <a:off x="3867343" y="3223709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Utsaah" pitchFamily="34" charset="0"/>
                <a:cs typeface="Utsaah" pitchFamily="34" charset="0"/>
              </a:rPr>
              <a:t>Transistor 7805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A6F94C37-2B5A-42E0-8F6F-5B7F199F6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7697" y="1158383"/>
            <a:ext cx="1455661" cy="194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73FB01E-F6AD-415C-8912-05AE4C592DC9}"/>
              </a:ext>
            </a:extLst>
          </p:cNvPr>
          <p:cNvSpPr/>
          <p:nvPr/>
        </p:nvSpPr>
        <p:spPr>
          <a:xfrm>
            <a:off x="6733799" y="3236772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Utsaah" pitchFamily="34" charset="0"/>
                <a:cs typeface="Utsaah" pitchFamily="34" charset="0"/>
              </a:rPr>
              <a:t>Diode IN4001</a:t>
            </a:r>
          </a:p>
        </p:txBody>
      </p:sp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xmlns="" id="{A93A56D7-FBFE-4710-8714-6632D490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995" y="4184733"/>
            <a:ext cx="1435874" cy="141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E6E3099-59B1-4958-94AF-3A3E4C28B0E9}"/>
              </a:ext>
            </a:extLst>
          </p:cNvPr>
          <p:cNvSpPr/>
          <p:nvPr/>
        </p:nvSpPr>
        <p:spPr>
          <a:xfrm>
            <a:off x="1213464" y="5686748"/>
            <a:ext cx="108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Utsaah" pitchFamily="34" charset="0"/>
                <a:cs typeface="Utsaah" pitchFamily="34" charset="0"/>
              </a:rPr>
              <a:t>USB port</a:t>
            </a:r>
          </a:p>
        </p:txBody>
      </p:sp>
      <p:pic>
        <p:nvPicPr>
          <p:cNvPr id="2058" name="Picture 10" descr="Image result for soldering gun">
            <a:extLst>
              <a:ext uri="{FF2B5EF4-FFF2-40B4-BE49-F238E27FC236}">
                <a16:creationId xmlns:a16="http://schemas.microsoft.com/office/drawing/2014/main" xmlns="" id="{2C89D295-6D10-4597-A17C-2267BD06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2894" y="3900857"/>
            <a:ext cx="1455661" cy="194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soldering metal">
            <a:extLst>
              <a:ext uri="{FF2B5EF4-FFF2-40B4-BE49-F238E27FC236}">
                <a16:creationId xmlns:a16="http://schemas.microsoft.com/office/drawing/2014/main" xmlns="" id="{9C3F0FD8-E2A5-4080-AC47-F7C0ED67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8554" y="4377754"/>
            <a:ext cx="972429" cy="129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497760B-0B64-4D32-93B0-D7DCE4501EEB}"/>
              </a:ext>
            </a:extLst>
          </p:cNvPr>
          <p:cNvSpPr/>
          <p:nvPr/>
        </p:nvSpPr>
        <p:spPr>
          <a:xfrm>
            <a:off x="7069822" y="5640001"/>
            <a:ext cx="1154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latin typeface="Utsaah" pitchFamily="34" charset="0"/>
                <a:cs typeface="Utsaah" pitchFamily="34" charset="0"/>
              </a:rPr>
              <a:t>Zero PCB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E6E3099-59B1-4958-94AF-3A3E4C28B0E9}"/>
              </a:ext>
            </a:extLst>
          </p:cNvPr>
          <p:cNvSpPr/>
          <p:nvPr/>
        </p:nvSpPr>
        <p:spPr>
          <a:xfrm>
            <a:off x="3691078" y="5682392"/>
            <a:ext cx="2363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 smtClean="0">
                <a:latin typeface="Utsaah" pitchFamily="34" charset="0"/>
                <a:cs typeface="Utsaah" pitchFamily="34" charset="0"/>
              </a:rPr>
              <a:t>Soldering gun &amp; metal</a:t>
            </a:r>
            <a:endParaRPr lang="en-IN" sz="2400" dirty="0">
              <a:latin typeface="Utsaah" pitchFamily="34" charset="0"/>
              <a:cs typeface="Utsaah" pitchFamily="34" charset="0"/>
            </a:endParaRPr>
          </a:p>
        </p:txBody>
      </p:sp>
      <p:pic>
        <p:nvPicPr>
          <p:cNvPr id="8194" name="Picture 2" descr="Pen Drive Data Sharing Device : 3 Steps - Instructables"/>
          <p:cNvPicPr>
            <a:picLocks noChangeAspect="1" noChangeArrowheads="1"/>
          </p:cNvPicPr>
          <p:nvPr/>
        </p:nvPicPr>
        <p:blipFill>
          <a:blip r:embed="rId8" cstate="print"/>
          <a:srcRect t="16457" b="18171"/>
          <a:stretch>
            <a:fillRect/>
          </a:stretch>
        </p:blipFill>
        <p:spPr bwMode="auto">
          <a:xfrm>
            <a:off x="6463306" y="4010297"/>
            <a:ext cx="2497814" cy="1632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19988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3789887" y="209005"/>
            <a:ext cx="1460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4000" b="1" dirty="0" smtClean="0">
                <a:latin typeface="Utsaah" pitchFamily="34" charset="0"/>
                <a:cs typeface="Utsaah" pitchFamily="34" charset="0"/>
              </a:rPr>
              <a:t>जोडणी :</a:t>
            </a:r>
            <a:endParaRPr lang="en-US" sz="4000" b="1" dirty="0">
              <a:latin typeface="Utsaah" pitchFamily="34" charset="0"/>
              <a:cs typeface="Utsaah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226270" y="1637216"/>
            <a:ext cx="6768193" cy="4371703"/>
            <a:chOff x="1657350" y="1219200"/>
            <a:chExt cx="5696228" cy="5410200"/>
          </a:xfrm>
        </p:grpSpPr>
        <p:sp>
          <p:nvSpPr>
            <p:cNvPr id="4" name="Rectangle 3"/>
            <p:cNvSpPr/>
            <p:nvPr/>
          </p:nvSpPr>
          <p:spPr>
            <a:xfrm>
              <a:off x="1657350" y="1752600"/>
              <a:ext cx="1028700" cy="20574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r-IN" sz="2000" dirty="0">
                  <a:solidFill>
                    <a:schemeClr val="tx1"/>
                  </a:solidFill>
                </a:rPr>
                <a:t>सोलर पॅनेल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57550" y="1905000"/>
              <a:ext cx="1143000" cy="5334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r-IN" dirty="0">
                  <a:solidFill>
                    <a:schemeClr val="tx1"/>
                  </a:solidFill>
                </a:rPr>
                <a:t>डायोड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200650" y="1219200"/>
              <a:ext cx="1314450" cy="1143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r-IN" dirty="0">
                  <a:solidFill>
                    <a:schemeClr val="tx1"/>
                  </a:solidFill>
                </a:rPr>
                <a:t>व्होल्टेज 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mr-IN" dirty="0">
                  <a:solidFill>
                    <a:schemeClr val="tx1"/>
                  </a:solidFill>
                </a:rPr>
                <a:t>रेग्युलेटर </a:t>
              </a:r>
            </a:p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5050" y="5029200"/>
              <a:ext cx="1200150" cy="16002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r-IN" dirty="0">
                  <a:solidFill>
                    <a:schemeClr val="tx1"/>
                  </a:solidFill>
                </a:rPr>
                <a:t> </a:t>
              </a:r>
              <a:r>
                <a:rPr lang="mr-IN" dirty="0" smtClean="0">
                  <a:solidFill>
                    <a:schemeClr val="tx1"/>
                  </a:solidFill>
                </a:rPr>
                <a:t>यु </a:t>
              </a:r>
              <a:r>
                <a:rPr lang="mr-IN" dirty="0">
                  <a:solidFill>
                    <a:schemeClr val="tx1"/>
                  </a:solidFill>
                </a:rPr>
                <a:t>एस बी</a:t>
              </a:r>
            </a:p>
            <a:p>
              <a:pPr algn="ctr"/>
              <a:r>
                <a:rPr lang="hi-IN" dirty="0" smtClean="0">
                  <a:solidFill>
                    <a:schemeClr val="tx1"/>
                  </a:solidFill>
                </a:rPr>
                <a:t>पोर्ट </a:t>
              </a:r>
              <a:r>
                <a:rPr lang="mr-IN" dirty="0" smtClean="0">
                  <a:solidFill>
                    <a:schemeClr val="tx1"/>
                  </a:solidFill>
                </a:rPr>
                <a:t> </a:t>
              </a:r>
              <a:endParaRPr lang="mr-IN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00300" y="2133600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dirty="0"/>
                <a:t>+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57450" y="3276600"/>
              <a:ext cx="2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dirty="0"/>
                <a:t>-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686050" y="2209800"/>
              <a:ext cx="5715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4286250" y="1905000"/>
              <a:ext cx="114300" cy="533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29250" y="2362200"/>
              <a:ext cx="114300" cy="9144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29300" y="2362200"/>
              <a:ext cx="114300" cy="9144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72200" y="2362200"/>
              <a:ext cx="114300" cy="9144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hape 18"/>
            <p:cNvCxnSpPr>
              <a:endCxn id="15" idx="2"/>
            </p:cNvCxnSpPr>
            <p:nvPr/>
          </p:nvCxnSpPr>
          <p:spPr>
            <a:xfrm>
              <a:off x="4457700" y="2209800"/>
              <a:ext cx="1028700" cy="1066800"/>
            </a:xfrm>
            <a:prstGeom prst="bentConnector4">
              <a:avLst>
                <a:gd name="adj1" fmla="val 47222"/>
                <a:gd name="adj2" fmla="val 121429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/>
            <p:nvPr/>
          </p:nvCxnSpPr>
          <p:spPr>
            <a:xfrm>
              <a:off x="2686050" y="3352800"/>
              <a:ext cx="3200400" cy="53340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endCxn id="16" idx="2"/>
            </p:cNvCxnSpPr>
            <p:nvPr/>
          </p:nvCxnSpPr>
          <p:spPr>
            <a:xfrm rot="5400000" flipH="1" flipV="1">
              <a:off x="5581650" y="3581598"/>
              <a:ext cx="609600" cy="11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400801" y="4648200"/>
              <a:ext cx="57149" cy="381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629401" y="4648200"/>
              <a:ext cx="57149" cy="381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858001" y="4648200"/>
              <a:ext cx="57149" cy="381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86601" y="4648200"/>
              <a:ext cx="57149" cy="381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hape 31"/>
            <p:cNvCxnSpPr/>
            <p:nvPr/>
          </p:nvCxnSpPr>
          <p:spPr>
            <a:xfrm>
              <a:off x="5200650" y="3886200"/>
              <a:ext cx="1228725" cy="762000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7" idx="2"/>
            </p:cNvCxnSpPr>
            <p:nvPr/>
          </p:nvCxnSpPr>
          <p:spPr>
            <a:xfrm rot="5400000">
              <a:off x="6076950" y="3429199"/>
              <a:ext cx="304800" cy="1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229350" y="3581400"/>
              <a:ext cx="85725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5400000">
              <a:off x="6553895" y="4114105"/>
              <a:ext cx="1066006" cy="5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7029450" y="5029200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dirty="0"/>
                <a:t>+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343650" y="5105400"/>
              <a:ext cx="2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dirty="0"/>
                <a:t>-</a:t>
              </a:r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629150" y="5562600"/>
              <a:ext cx="1200150" cy="76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mr-IN" dirty="0" smtClean="0">
                  <a:solidFill>
                    <a:schemeClr val="tx1"/>
                  </a:solidFill>
                </a:rPr>
                <a:t> मोबाईल</a:t>
              </a:r>
              <a:endParaRPr lang="mr-IN" dirty="0">
                <a:solidFill>
                  <a:schemeClr val="tx1"/>
                </a:solidFill>
              </a:endParaRPr>
            </a:p>
          </p:txBody>
        </p:sp>
        <p:cxnSp>
          <p:nvCxnSpPr>
            <p:cNvPr id="67" name="Straight Arrow Connector 66"/>
            <p:cNvCxnSpPr>
              <a:endCxn id="56" idx="3"/>
            </p:cNvCxnSpPr>
            <p:nvPr/>
          </p:nvCxnSpPr>
          <p:spPr>
            <a:xfrm rot="10800000">
              <a:off x="5829300" y="5943600"/>
              <a:ext cx="2857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5A8E662C-CFA6-4FBA-941D-1A81112F6FB1}"/>
                </a:ext>
              </a:extLst>
            </p:cNvPr>
            <p:cNvSpPr/>
            <p:nvPr/>
          </p:nvSpPr>
          <p:spPr>
            <a:xfrm>
              <a:off x="3185904" y="1534874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r-IN" dirty="0"/>
                <a:t>+</a:t>
              </a:r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BF9AFC2-B276-4ACD-9C77-3BC87C18A742}"/>
                </a:ext>
              </a:extLst>
            </p:cNvPr>
            <p:cNvSpPr/>
            <p:nvPr/>
          </p:nvSpPr>
          <p:spPr>
            <a:xfrm>
              <a:off x="4194170" y="1491734"/>
              <a:ext cx="2648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r-IN" dirty="0"/>
                <a:t>-</a:t>
              </a:r>
              <a:endParaRPr lang="en-IN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71C458-3375-4390-9E47-3C06101F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Utsaah" pitchFamily="34" charset="0"/>
                <a:cs typeface="Utsaah" pitchFamily="34" charset="0"/>
              </a:rPr>
              <a:t>Manual link</a:t>
            </a:r>
            <a:endParaRPr lang="en-IN" sz="4800" dirty="0">
              <a:latin typeface="Utsaah" pitchFamily="34" charset="0"/>
              <a:cs typeface="Utsaah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3BD051-63EB-4D73-9079-80BCBE00B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362" y="2012056"/>
            <a:ext cx="7886700" cy="435133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Utsaah" pitchFamily="34" charset="0"/>
                <a:cs typeface="Utsaah" pitchFamily="34" charset="0"/>
                <a:hlinkClick r:id="rId2"/>
              </a:rPr>
              <a:t>https://diysolarmobilecharger.blogspot.com/</a:t>
            </a:r>
            <a:endParaRPr lang="en-IN" sz="3200" dirty="0">
              <a:latin typeface="Utsaah" pitchFamily="34" charset="0"/>
              <a:cs typeface="Utsaah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AE056A-D69F-4969-A418-FBC583C4C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1545" y="3189129"/>
            <a:ext cx="1603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684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67956" y="134538"/>
            <a:ext cx="1087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4000" b="1" dirty="0">
                <a:latin typeface="Utsaah" pitchFamily="34" charset="0"/>
                <a:cs typeface="Utsaah" pitchFamily="34" charset="0"/>
              </a:rPr>
              <a:t>खर्च :</a:t>
            </a:r>
            <a:r>
              <a:rPr lang="mr-IN" sz="4000" dirty="0">
                <a:latin typeface="Utsaah" pitchFamily="34" charset="0"/>
                <a:cs typeface="Utsaah" pitchFamily="34" charset="0"/>
              </a:rPr>
              <a:t> </a:t>
            </a:r>
            <a:endParaRPr lang="en-US" sz="4000" dirty="0">
              <a:latin typeface="Utsaah" pitchFamily="34" charset="0"/>
              <a:cs typeface="Utsaah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9CBD904B-E5EC-493C-A6D4-6FB885B07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301068"/>
              </p:ext>
            </p:extLst>
          </p:nvPr>
        </p:nvGraphicFramePr>
        <p:xfrm>
          <a:off x="885087" y="1315970"/>
          <a:ext cx="7631895" cy="4058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965">
                  <a:extLst>
                    <a:ext uri="{9D8B030D-6E8A-4147-A177-3AD203B41FA5}">
                      <a16:colId xmlns:a16="http://schemas.microsoft.com/office/drawing/2014/main" xmlns="" val="1264994255"/>
                    </a:ext>
                  </a:extLst>
                </a:gridCol>
                <a:gridCol w="2543965">
                  <a:extLst>
                    <a:ext uri="{9D8B030D-6E8A-4147-A177-3AD203B41FA5}">
                      <a16:colId xmlns:a16="http://schemas.microsoft.com/office/drawing/2014/main" xmlns="" val="627904686"/>
                    </a:ext>
                  </a:extLst>
                </a:gridCol>
                <a:gridCol w="2543965">
                  <a:extLst>
                    <a:ext uri="{9D8B030D-6E8A-4147-A177-3AD203B41FA5}">
                      <a16:colId xmlns:a16="http://schemas.microsoft.com/office/drawing/2014/main" xmlns="" val="2864032019"/>
                    </a:ext>
                  </a:extLst>
                </a:gridCol>
              </a:tblGrid>
              <a:tr h="400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637446039"/>
                  </a:ext>
                </a:extLst>
              </a:tr>
              <a:tr h="400970">
                <a:tc>
                  <a:txBody>
                    <a:bodyPr/>
                    <a:lstStyle/>
                    <a:p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सोलर पॅनेल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प्रत्येकी १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Utsaah" pitchFamily="34" charset="0"/>
                          <a:cs typeface="Utsaah" pitchFamily="34" charset="0"/>
                        </a:rPr>
                        <a:t>220</a:t>
                      </a: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 रुपये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558673824"/>
                  </a:ext>
                </a:extLst>
              </a:tr>
              <a:tr h="400970">
                <a:tc>
                  <a:txBody>
                    <a:bodyPr/>
                    <a:lstStyle/>
                    <a:p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व्होल्टेज रेग्यु लेटर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प्रत्येकी १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Utsaah" pitchFamily="34" charset="0"/>
                          <a:cs typeface="Utsaah" pitchFamily="34" charset="0"/>
                        </a:rPr>
                        <a:t>15</a:t>
                      </a: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 रुपये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615825399"/>
                  </a:ext>
                </a:extLst>
              </a:tr>
              <a:tr h="400970">
                <a:tc>
                  <a:txBody>
                    <a:bodyPr/>
                    <a:lstStyle/>
                    <a:p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डायोड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प्रत्येकी १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Utsaah" pitchFamily="34" charset="0"/>
                          <a:cs typeface="Utsaah" pitchFamily="34" charset="0"/>
                        </a:rPr>
                        <a:t>1</a:t>
                      </a: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 रुपये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348196719"/>
                  </a:ext>
                </a:extLst>
              </a:tr>
              <a:tr h="400970">
                <a:tc>
                  <a:txBody>
                    <a:bodyPr/>
                    <a:lstStyle/>
                    <a:p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यु एस बी कनेक्टर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प्रत्येकी १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Utsaah" pitchFamily="34" charset="0"/>
                          <a:cs typeface="Utsaah" pitchFamily="34" charset="0"/>
                        </a:rPr>
                        <a:t>15</a:t>
                      </a: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 रुपये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012737902"/>
                  </a:ext>
                </a:extLst>
              </a:tr>
              <a:tr h="400970">
                <a:tc>
                  <a:txBody>
                    <a:bodyPr/>
                    <a:lstStyle/>
                    <a:p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पीसी बी बोर्ड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प्रत्येकी १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Utsaah" pitchFamily="34" charset="0"/>
                          <a:cs typeface="Utsaah" pitchFamily="34" charset="0"/>
                        </a:rPr>
                        <a:t>5</a:t>
                      </a: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 रुपये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477683689"/>
                  </a:ext>
                </a:extLst>
              </a:tr>
              <a:tr h="400970">
                <a:tc>
                  <a:txBody>
                    <a:bodyPr/>
                    <a:lstStyle/>
                    <a:p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सोल्डेरिंग वायर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प्रत्येकी १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Utsaah" pitchFamily="34" charset="0"/>
                          <a:cs typeface="Utsaah" pitchFamily="34" charset="0"/>
                        </a:rPr>
                        <a:t>5</a:t>
                      </a: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 रुपये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200788572"/>
                  </a:ext>
                </a:extLst>
              </a:tr>
              <a:tr h="400970">
                <a:tc>
                  <a:txBody>
                    <a:bodyPr/>
                    <a:lstStyle/>
                    <a:p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केसिंग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प्रत्येकी १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Utsaah" pitchFamily="34" charset="0"/>
                          <a:cs typeface="Utsaah" pitchFamily="34" charset="0"/>
                        </a:rPr>
                        <a:t>20 </a:t>
                      </a: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रुपये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773571709"/>
                  </a:ext>
                </a:extLst>
              </a:tr>
              <a:tr h="400970">
                <a:tc>
                  <a:txBody>
                    <a:bodyPr/>
                    <a:lstStyle/>
                    <a:p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नट बोल्ट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प्रत्येकी १ 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Utsaah" pitchFamily="34" charset="0"/>
                          <a:cs typeface="Utsaah" pitchFamily="34" charset="0"/>
                        </a:rPr>
                        <a:t>1</a:t>
                      </a:r>
                      <a:r>
                        <a:rPr lang="mr-IN" sz="2400" dirty="0">
                          <a:latin typeface="Utsaah" pitchFamily="34" charset="0"/>
                          <a:cs typeface="Utsaah" pitchFamily="34" charset="0"/>
                        </a:rPr>
                        <a:t> रुपये</a:t>
                      </a:r>
                      <a:endParaRPr lang="en-IN" sz="2400" dirty="0">
                        <a:latin typeface="Utsaah" pitchFamily="34" charset="0"/>
                        <a:cs typeface="Utsaah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82630855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ADA8766-42EF-4865-9BB4-A57EBDE7F51A}"/>
              </a:ext>
            </a:extLst>
          </p:cNvPr>
          <p:cNvSpPr/>
          <p:nvPr/>
        </p:nvSpPr>
        <p:spPr>
          <a:xfrm>
            <a:off x="5261812" y="5639270"/>
            <a:ext cx="1954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2800" b="1" dirty="0">
                <a:latin typeface="Utsaah" pitchFamily="34" charset="0"/>
                <a:cs typeface="Utsaah" pitchFamily="34" charset="0"/>
              </a:rPr>
              <a:t>एकूण : </a:t>
            </a:r>
            <a:r>
              <a:rPr lang="en-US" sz="2800" b="1" dirty="0">
                <a:latin typeface="Utsaah" pitchFamily="34" charset="0"/>
                <a:cs typeface="Utsaah" pitchFamily="34" charset="0"/>
              </a:rPr>
              <a:t>282</a:t>
            </a:r>
            <a:r>
              <a:rPr lang="mr-IN" sz="2800" b="1" dirty="0">
                <a:latin typeface="Utsaah" pitchFamily="34" charset="0"/>
                <a:cs typeface="Utsaah" pitchFamily="34" charset="0"/>
              </a:rPr>
              <a:t> रुपये</a:t>
            </a:r>
            <a:endParaRPr lang="en-IN" sz="2800" dirty="0">
              <a:latin typeface="Utsaah" pitchFamily="34" charset="0"/>
              <a:cs typeface="Utsaah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91119-WA0013">
            <a:hlinkClick r:id="" action="ppaction://media"/>
            <a:extLst>
              <a:ext uri="{FF2B5EF4-FFF2-40B4-BE49-F238E27FC236}">
                <a16:creationId xmlns:a16="http://schemas.microsoft.com/office/drawing/2014/main" xmlns="" id="{44364D61-76EA-4E50-83E8-A895987A6E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47634" y="1300076"/>
            <a:ext cx="6845829" cy="50214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2481BDB-C66F-4E97-ACA0-AC6C73530D1D}"/>
              </a:ext>
            </a:extLst>
          </p:cNvPr>
          <p:cNvSpPr/>
          <p:nvPr/>
        </p:nvSpPr>
        <p:spPr>
          <a:xfrm>
            <a:off x="3796694" y="288070"/>
            <a:ext cx="144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000" dirty="0" err="1">
                <a:latin typeface="Utsaah" pitchFamily="34" charset="0"/>
                <a:cs typeface="Utsaah" pitchFamily="34" charset="0"/>
              </a:rPr>
              <a:t>व्हिडिओ</a:t>
            </a:r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70620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9DFC6-DEFD-4B97-B06A-BA955DB58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273" y="156118"/>
            <a:ext cx="4700996" cy="1325563"/>
          </a:xfrm>
        </p:spPr>
        <p:txBody>
          <a:bodyPr>
            <a:normAutofit/>
          </a:bodyPr>
          <a:lstStyle/>
          <a:p>
            <a:r>
              <a:rPr lang="mr-IN" sz="4000" b="1" dirty="0">
                <a:latin typeface="Utsaah" pitchFamily="34" charset="0"/>
                <a:cs typeface="Utsaah" pitchFamily="34" charset="0"/>
              </a:rPr>
              <a:t>स्टेम </a:t>
            </a:r>
            <a:r>
              <a:rPr lang="en-US" sz="4000" b="1" dirty="0">
                <a:latin typeface="Utsaah" pitchFamily="34" charset="0"/>
                <a:cs typeface="Utsaah" pitchFamily="34" charset="0"/>
              </a:rPr>
              <a:t>(STEM) </a:t>
            </a:r>
            <a:r>
              <a:rPr lang="mr-IN" sz="4000" b="1" dirty="0">
                <a:latin typeface="Utsaah" pitchFamily="34" charset="0"/>
                <a:cs typeface="Utsaah" pitchFamily="34" charset="0"/>
              </a:rPr>
              <a:t>म्हणजे काय ?</a:t>
            </a:r>
            <a:endParaRPr lang="en-IN" sz="4000" b="1" dirty="0">
              <a:latin typeface="Utsaah" pitchFamily="34" charset="0"/>
              <a:cs typeface="Utsaah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A71757-0189-4CBF-852D-71D9E2281E2B}"/>
              </a:ext>
            </a:extLst>
          </p:cNvPr>
          <p:cNvSpPr/>
          <p:nvPr/>
        </p:nvSpPr>
        <p:spPr>
          <a:xfrm>
            <a:off x="1145540" y="1863663"/>
            <a:ext cx="6891292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STEM - STEM is Science Technology Engineering and Mathematics</a:t>
            </a:r>
            <a:endParaRPr lang="en-IN" sz="1400" dirty="0"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you learn STEM in this Project?</a:t>
            </a:r>
            <a:endParaRPr lang="en-IN" sz="1400" dirty="0"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Science – How Solar panel works , law of </a:t>
            </a:r>
            <a:r>
              <a:rPr lang="en-US" sz="20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Energy,circuit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diagram reading</a:t>
            </a:r>
            <a:endParaRPr lang="en-IN" sz="1400" dirty="0"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Technology –  Solar Energy,Introduction to Electronic Components, </a:t>
            </a:r>
            <a:endParaRPr lang="en-IN" sz="1400" dirty="0"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Engineering – 2D Design, Cutting PCB , </a:t>
            </a:r>
            <a:r>
              <a:rPr lang="en-US" sz="2000" dirty="0" err="1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Soldering,Assembling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endParaRPr lang="en-IN" sz="1400" dirty="0"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Mathematics – Dimensions, Calculations, units</a:t>
            </a:r>
            <a:endParaRPr lang="en-IN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417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2354" y="2629479"/>
            <a:ext cx="4973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b="1" dirty="0">
                <a:solidFill>
                  <a:srgbClr val="FF0000"/>
                </a:solidFill>
              </a:rPr>
              <a:t>ANY QUESTIONS  ?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355F18-C39F-4AB3-A670-AC6D8FFD93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25621" y="2916328"/>
            <a:ext cx="3449983" cy="100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mr-IN" sz="6600" b="1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धन्यवाद !!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843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BE0BEC-5B0F-4668-B8C5-599236C64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mr-IN" sz="6600" b="1" dirty="0">
                <a:latin typeface="Utsaah" pitchFamily="34" charset="0"/>
                <a:cs typeface="Utsaah" pitchFamily="34" charset="0"/>
              </a:rPr>
              <a:t>सोलर</a:t>
            </a:r>
            <a:r>
              <a:rPr lang="mr-IN" dirty="0">
                <a:latin typeface="Arial Black" panose="020B0A04020102020204" pitchFamily="34" charset="0"/>
              </a:rPr>
              <a:t> </a:t>
            </a:r>
            <a:endParaRPr lang="en-IN" dirty="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ECBC91C-78C0-4735-B5CC-714185A537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mr-IN" sz="2800" b="1" dirty="0">
                <a:latin typeface="Utsaah" pitchFamily="34" charset="0"/>
                <a:cs typeface="Utsaah" pitchFamily="34" charset="0"/>
              </a:rPr>
              <a:t>मोबाईल चार्जेर </a:t>
            </a:r>
            <a:endParaRPr lang="en-IN" sz="2800" b="1" dirty="0">
              <a:latin typeface="Utsaah" pitchFamily="34" charset="0"/>
              <a:cs typeface="Utsaah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CA159C-C416-4FA4-A5CF-120F25AE5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1" y="1536947"/>
            <a:ext cx="3784106" cy="378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93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r-IN" sz="3600" b="1" dirty="0">
                <a:solidFill>
                  <a:srgbClr val="7030A0"/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mr-IN" sz="3600" b="1" dirty="0">
                <a:solidFill>
                  <a:srgbClr val="7030A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mr-IN" sz="3600" b="1" dirty="0">
                <a:solidFill>
                  <a:srgbClr val="7030A0"/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mr-IN" sz="3600" b="1" dirty="0">
                <a:solidFill>
                  <a:srgbClr val="7030A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mr-IN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mr-IN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mr-IN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mr-IN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mr-IN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mr-IN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mr-IN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mr-IN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383" y="2168434"/>
            <a:ext cx="6515100" cy="2246811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mr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  <a:hlinkClick r:id="rId2" tooltip="सूर्य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सूर्यापासून</a:t>
            </a:r>
            <a:r>
              <a:rPr lang="mr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 </a:t>
            </a:r>
            <a:r>
              <a:rPr lang="mr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  <a:hlinkClick r:id="rId3" tooltip="उष्णता (पान अस्तित्वात नाही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उष्णता</a:t>
            </a:r>
            <a:r>
              <a:rPr lang="mr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 व </a:t>
            </a:r>
            <a:r>
              <a:rPr lang="mr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  <a:hlinkClick r:id="rId4" tooltip="प्रकाश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प्रकाश</a:t>
            </a:r>
            <a:r>
              <a:rPr lang="mr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 या रूपाने येणाऱ्या ऊर्जेला सौर ऊर्जा असे म्हणतात.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Utsaah" pitchFamily="34" charset="0"/>
              <a:cs typeface="Utsaah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Utsaah" pitchFamily="34" charset="0"/>
              <a:cs typeface="Utsaah" pitchFamily="34" charset="0"/>
            </a:endParaRPr>
          </a:p>
          <a:p>
            <a:pPr>
              <a:spcBef>
                <a:spcPct val="0"/>
              </a:spcBef>
            </a:pPr>
            <a:r>
              <a:rPr lang="mr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  <a:hlinkClick r:id="rId5" tooltip="सूर्यप्रकाश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सूर्यप्रकाश</a:t>
            </a:r>
            <a:r>
              <a:rPr lang="mr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 हे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 </a:t>
            </a:r>
            <a:r>
              <a:rPr lang="mr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पृथ्वीवर </a:t>
            </a:r>
            <a:r>
              <a:rPr lang="mr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  <a:hlinkClick r:id="rId4" tooltip="प्रकाश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प्रकाश</a:t>
            </a:r>
            <a:r>
              <a:rPr lang="mr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Utsaah" pitchFamily="34" charset="0"/>
                <a:cs typeface="Utsaah" pitchFamily="34" charset="0"/>
              </a:rPr>
              <a:t> मिळवण्यासाठीचा मुख्य स्रोत आहे.</a:t>
            </a:r>
            <a:r>
              <a:rPr lang="mr-IN" sz="3200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saah" pitchFamily="34" charset="0"/>
                <a:cs typeface="Utsaah" pitchFamily="34" charset="0"/>
              </a:rPr>
              <a:t> </a:t>
            </a:r>
            <a:endParaRPr lang="en-IN" sz="3200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saah" pitchFamily="34" charset="0"/>
              <a:cs typeface="Utsaah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2D3812-A53D-4322-BC62-8DE98AA2E4AD}"/>
              </a:ext>
            </a:extLst>
          </p:cNvPr>
          <p:cNvSpPr/>
          <p:nvPr/>
        </p:nvSpPr>
        <p:spPr>
          <a:xfrm>
            <a:off x="1197376" y="704740"/>
            <a:ext cx="3833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4400" b="1" dirty="0">
                <a:latin typeface="Utsaah" pitchFamily="34" charset="0"/>
                <a:cs typeface="Utsaah" pitchFamily="34" charset="0"/>
              </a:rPr>
              <a:t>सौर उर्जा</a:t>
            </a:r>
            <a:r>
              <a:rPr lang="en-US" sz="4400" b="1" dirty="0">
                <a:latin typeface="Utsaah" pitchFamily="34" charset="0"/>
                <a:cs typeface="Utsaah" pitchFamily="34" charset="0"/>
              </a:rPr>
              <a:t> </a:t>
            </a:r>
            <a:r>
              <a:rPr lang="mr-IN" sz="4400" dirty="0">
                <a:latin typeface="Utsaah" pitchFamily="34" charset="0"/>
                <a:cs typeface="Utsaah" pitchFamily="34" charset="0"/>
              </a:rPr>
              <a:t>म्हणजे </a:t>
            </a:r>
            <a:r>
              <a:rPr lang="mr-IN" sz="4400" dirty="0" smtClean="0">
                <a:latin typeface="Utsaah" pitchFamily="34" charset="0"/>
                <a:cs typeface="Utsaah" pitchFamily="34" charset="0"/>
              </a:rPr>
              <a:t>काय</a:t>
            </a:r>
            <a:r>
              <a:rPr lang="en-US" sz="4400" dirty="0" smtClean="0">
                <a:latin typeface="Utsaah" pitchFamily="34" charset="0"/>
                <a:cs typeface="Utsaah" pitchFamily="34" charset="0"/>
              </a:rPr>
              <a:t> ?</a:t>
            </a:r>
            <a:endParaRPr lang="en-IN" sz="4400" dirty="0">
              <a:latin typeface="Utsaah" pitchFamily="34" charset="0"/>
              <a:cs typeface="Utsaa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18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Image result for sun image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result for sun image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sun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1" y="1143000"/>
            <a:ext cx="2779381" cy="3962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314450" y="4800600"/>
            <a:ext cx="394335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1143000"/>
            <a:ext cx="229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Heat /Thermal Energy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4953000"/>
            <a:ext cx="250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Light/ Electricity  Energy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286250" y="1524000"/>
            <a:ext cx="108585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1"/>
          </p:cNvCxnSpPr>
          <p:nvPr/>
        </p:nvCxnSpPr>
        <p:spPr>
          <a:xfrm>
            <a:off x="4229100" y="3810000"/>
            <a:ext cx="1257300" cy="1327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19485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E43DF-393A-48E5-81F3-4C6AE74D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88" y="252245"/>
            <a:ext cx="7816234" cy="1325563"/>
          </a:xfrm>
        </p:spPr>
        <p:txBody>
          <a:bodyPr>
            <a:normAutofit/>
          </a:bodyPr>
          <a:lstStyle/>
          <a:p>
            <a:r>
              <a:rPr lang="mr-IN" b="1" dirty="0">
                <a:latin typeface="Utsaah" pitchFamily="34" charset="0"/>
                <a:cs typeface="Utsaah" pitchFamily="34" charset="0"/>
              </a:rPr>
              <a:t>ऊर्जेचा नियम </a:t>
            </a:r>
            <a:r>
              <a:rPr lang="en-IN" b="1" dirty="0">
                <a:latin typeface="Utsaah" pitchFamily="34" charset="0"/>
                <a:cs typeface="Utsaah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CB8F81-DD3D-41F7-A42F-90E94DC6C204}"/>
              </a:ext>
            </a:extLst>
          </p:cNvPr>
          <p:cNvSpPr txBox="1"/>
          <p:nvPr/>
        </p:nvSpPr>
        <p:spPr>
          <a:xfrm>
            <a:off x="748778" y="1388537"/>
            <a:ext cx="7064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200" dirty="0">
                <a:latin typeface="Utsaah" pitchFamily="34" charset="0"/>
                <a:cs typeface="Utsaah" pitchFamily="34" charset="0"/>
              </a:rPr>
              <a:t>Energy </a:t>
            </a:r>
            <a:r>
              <a:rPr lang="mr-IN" sz="3200" dirty="0">
                <a:latin typeface="Utsaah" pitchFamily="34" charset="0"/>
                <a:cs typeface="Utsaah" pitchFamily="34" charset="0"/>
              </a:rPr>
              <a:t>हि आपण तयार पण नाही करू शकत आणि नष्ट हि नाही करू शकत. </a:t>
            </a:r>
            <a:endParaRPr lang="en-US" sz="3200" dirty="0">
              <a:latin typeface="Utsaah" pitchFamily="34" charset="0"/>
              <a:cs typeface="Utsaah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mr-IN" sz="3200" dirty="0">
                <a:latin typeface="Utsaah" pitchFamily="34" charset="0"/>
                <a:cs typeface="Utsaah" pitchFamily="34" charset="0"/>
              </a:rPr>
              <a:t> तर 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Energy </a:t>
            </a:r>
            <a:r>
              <a:rPr lang="mr-IN" sz="3200" dirty="0">
                <a:latin typeface="Utsaah" pitchFamily="34" charset="0"/>
                <a:cs typeface="Utsaah" pitchFamily="34" charset="0"/>
              </a:rPr>
              <a:t>आपण एका स्वरूपातून दुसऱ्या स्वरूपामध्ये बदलू शकतो . </a:t>
            </a:r>
            <a:endParaRPr lang="en-IN" sz="3200" dirty="0">
              <a:latin typeface="Utsaah" pitchFamily="34" charset="0"/>
              <a:cs typeface="Utsaah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F182766-BC52-444F-B557-BC50BF1E7E43}"/>
              </a:ext>
            </a:extLst>
          </p:cNvPr>
          <p:cNvSpPr txBox="1">
            <a:spLocks/>
          </p:cNvSpPr>
          <p:nvPr/>
        </p:nvSpPr>
        <p:spPr>
          <a:xfrm>
            <a:off x="699116" y="346404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r-IN" sz="4000" b="1" dirty="0">
                <a:latin typeface="Utsaah" pitchFamily="34" charset="0"/>
                <a:cs typeface="Utsaah" pitchFamily="34" charset="0"/>
              </a:rPr>
              <a:t>यात आपण त्याचा कसा वापर होतो . </a:t>
            </a:r>
            <a:endParaRPr lang="en-IN" sz="4000" b="1" dirty="0">
              <a:latin typeface="Utsaah" pitchFamily="34" charset="0"/>
              <a:cs typeface="Utsaah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535543-ABE1-4852-8E7F-410C10B7148D}"/>
              </a:ext>
            </a:extLst>
          </p:cNvPr>
          <p:cNvSpPr/>
          <p:nvPr/>
        </p:nvSpPr>
        <p:spPr>
          <a:xfrm>
            <a:off x="748779" y="4673585"/>
            <a:ext cx="75759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200" dirty="0" err="1">
                <a:latin typeface="Utsaah" pitchFamily="34" charset="0"/>
                <a:cs typeface="Utsaah" pitchFamily="34" charset="0"/>
              </a:rPr>
              <a:t>सूर्याकडून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येणारा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प्रकाश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जेव्हा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सोलर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पॅनल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वर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पडतो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तेव्हा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तो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Heat Energy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ला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Electricity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मध्ये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Convert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करतो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.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आणि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मग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मोबाईल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आपला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mr-IN" sz="3200" dirty="0">
                <a:latin typeface="Utsaah" pitchFamily="34" charset="0"/>
                <a:cs typeface="Utsaah" pitchFamily="34" charset="0"/>
              </a:rPr>
              <a:t>चार्ज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करायला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सुरुवात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 </a:t>
            </a:r>
            <a:r>
              <a:rPr lang="en-IN" sz="3200" dirty="0" err="1">
                <a:latin typeface="Utsaah" pitchFamily="34" charset="0"/>
                <a:cs typeface="Utsaah" pitchFamily="34" charset="0"/>
              </a:rPr>
              <a:t>करतो</a:t>
            </a:r>
            <a:r>
              <a:rPr lang="en-IN" sz="3200" dirty="0">
                <a:latin typeface="Utsaah" pitchFamily="34" charset="0"/>
                <a:cs typeface="Utsaah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47615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339"/>
            <a:ext cx="7886700" cy="1325563"/>
          </a:xfrm>
        </p:spPr>
        <p:txBody>
          <a:bodyPr>
            <a:normAutofit/>
          </a:bodyPr>
          <a:lstStyle/>
          <a:p>
            <a:r>
              <a:rPr lang="mr-IN" sz="40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saah" pitchFamily="34" charset="0"/>
                <a:ea typeface="+mn-ea"/>
                <a:cs typeface="Utsaah" pitchFamily="34" charset="0"/>
              </a:rPr>
              <a:t>सौर ऊर्जेचा उपयोग कोठे होतो ?</a:t>
            </a:r>
            <a:endParaRPr lang="en-US" sz="4000" b="1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saah" pitchFamily="34" charset="0"/>
              <a:ea typeface="+mn-ea"/>
              <a:cs typeface="Utsaah" pitchFamily="34" charset="0"/>
            </a:endParaRPr>
          </a:p>
        </p:txBody>
      </p:sp>
      <p:sp>
        <p:nvSpPr>
          <p:cNvPr id="5" name="AutoShape 4" descr="Image result for 9v battery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282" y="1371600"/>
            <a:ext cx="2397919" cy="195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282" y="3505202"/>
            <a:ext cx="2680807" cy="29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336041"/>
            <a:ext cx="3198326" cy="50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146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A509E-0015-4F88-9509-78C346B0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mr-IN" b="1" dirty="0">
                <a:latin typeface="Utsaah" pitchFamily="34" charset="0"/>
                <a:cs typeface="Utsaah" pitchFamily="34" charset="0"/>
              </a:rPr>
              <a:t>सोलर पॅनल</a:t>
            </a:r>
            <a:endParaRPr lang="en-IN" b="1" dirty="0">
              <a:latin typeface="Utsaah" pitchFamily="34" charset="0"/>
              <a:cs typeface="Utsaah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C4D376-573D-4017-96CC-9A5D8ABC90EF}"/>
              </a:ext>
            </a:extLst>
          </p:cNvPr>
          <p:cNvSpPr txBox="1"/>
          <p:nvPr/>
        </p:nvSpPr>
        <p:spPr>
          <a:xfrm>
            <a:off x="1085855" y="1213875"/>
            <a:ext cx="7352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200" dirty="0">
                <a:latin typeface="Utsaah" pitchFamily="34" charset="0"/>
                <a:cs typeface="Utsaah" pitchFamily="34" charset="0"/>
              </a:rPr>
              <a:t>सोलर पॅनल हे सौर ऊर्जेचे इलेक्ट्रिसिटी मध्ये रूपांतर करतात. </a:t>
            </a:r>
            <a:endParaRPr lang="en-IN" sz="3200" dirty="0">
              <a:latin typeface="Utsaah" pitchFamily="34" charset="0"/>
              <a:cs typeface="Utsaah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8E02516-0C32-4A2E-B3B7-ADA25034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905" y="1996383"/>
            <a:ext cx="2545423" cy="39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DF0B64A-41E8-4D6C-9DD2-8F338AA96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550" y="2087821"/>
            <a:ext cx="5057609" cy="400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1169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lar Panel वीज निर्मिती कशी होते सोलर सिस्टीम काम कसे करते Solar system technology 🔥🔥">
            <a:hlinkClick r:id="" action="ppaction://media"/>
            <a:extLst>
              <a:ext uri="{FF2B5EF4-FFF2-40B4-BE49-F238E27FC236}">
                <a16:creationId xmlns:a16="http://schemas.microsoft.com/office/drawing/2014/main" xmlns="" id="{C6E45E12-03DA-4F80-8272-FE11046439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21565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511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387295-32B7-4F22-8A41-18F524F288E5}"/>
              </a:ext>
            </a:extLst>
          </p:cNvPr>
          <p:cNvSpPr txBox="1"/>
          <p:nvPr/>
        </p:nvSpPr>
        <p:spPr>
          <a:xfrm>
            <a:off x="1882573" y="1646178"/>
            <a:ext cx="53266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6600" dirty="0">
                <a:latin typeface="Utsaah" pitchFamily="34" charset="0"/>
                <a:cs typeface="Utsaah" pitchFamily="34" charset="0"/>
              </a:rPr>
              <a:t>सोलर पॅनल चा वापर करून मोबाईल चार्जेर तयार करणे. </a:t>
            </a:r>
            <a:endParaRPr lang="en-IN" sz="6600" dirty="0">
              <a:latin typeface="Utsaah" pitchFamily="34" charset="0"/>
              <a:cs typeface="Utsaa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634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396</Words>
  <Application>Microsoft Office PowerPoint</Application>
  <PresentationFormat>On-screen Show (4:3)</PresentationFormat>
  <Paragraphs>114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सौर उर्जेचा वापर का करावा ? </vt:lpstr>
      <vt:lpstr>सोलर </vt:lpstr>
      <vt:lpstr>      </vt:lpstr>
      <vt:lpstr>Slide 4</vt:lpstr>
      <vt:lpstr>ऊर्जेचा नियम  </vt:lpstr>
      <vt:lpstr>सौर ऊर्जेचा उपयोग कोठे होतो ?</vt:lpstr>
      <vt:lpstr>सोलर पॅनल</vt:lpstr>
      <vt:lpstr>Slide 8</vt:lpstr>
      <vt:lpstr>Slide 9</vt:lpstr>
      <vt:lpstr>Slide 10</vt:lpstr>
      <vt:lpstr>Slide 11</vt:lpstr>
      <vt:lpstr>लागणारे साहित्य </vt:lpstr>
      <vt:lpstr>Slide 13</vt:lpstr>
      <vt:lpstr>Manual link</vt:lpstr>
      <vt:lpstr>Slide 15</vt:lpstr>
      <vt:lpstr>Slide 16</vt:lpstr>
      <vt:lpstr>स्टेम (STEM) म्हणजे काय ?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</dc:title>
  <dc:creator>nitin gaikwad</dc:creator>
  <cp:lastModifiedBy>admin</cp:lastModifiedBy>
  <cp:revision>188</cp:revision>
  <dcterms:created xsi:type="dcterms:W3CDTF">2019-11-16T11:04:52Z</dcterms:created>
  <dcterms:modified xsi:type="dcterms:W3CDTF">2020-04-08T08:03:57Z</dcterms:modified>
</cp:coreProperties>
</file>