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74" r:id="rId4"/>
    <p:sldId id="275" r:id="rId5"/>
    <p:sldId id="276" r:id="rId6"/>
    <p:sldId id="284" r:id="rId7"/>
    <p:sldId id="285" r:id="rId8"/>
    <p:sldId id="280" r:id="rId9"/>
    <p:sldId id="282" r:id="rId10"/>
    <p:sldId id="278" r:id="rId11"/>
    <p:sldId id="267" r:id="rId12"/>
    <p:sldId id="28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6BE5-3C6C-4BBD-ACFE-BC6B45795107}" type="datetimeFigureOut">
              <a:rPr lang="en-US" smtClean="0"/>
              <a:t>30/05/2019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8782B-2D5E-4A2D-9A3C-B90887F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8782B-2D5E-4A2D-9A3C-B90887F94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30-05-2019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सोलर टेबल लॅम्प बनवणे.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कॉस्टिंग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600200"/>
            <a:ext cx="1056899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100" y="5208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सोलर पॅनेल(६ व्होल्ट)</a:t>
            </a:r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29259" cy="31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70380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एल ई डी लाईट ६ व्होल्ट </a:t>
            </a:r>
            <a:endParaRPr lang="en-IN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9" y="956148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2" y="2743384"/>
            <a:ext cx="2905288" cy="2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5956" y="526235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कनेक्टिंग वायर 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00200"/>
            <a:ext cx="2564184" cy="25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पी वी सी पाईप पाउन इंच 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2895175" cy="220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45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एल बो पाउन इंच 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75" y="3327916"/>
            <a:ext cx="2000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5269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टी जॉईन पाउन इंच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1919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कृती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 smtClean="0"/>
              <a:t>पाईपचे ९ से.मी चे ७ सामान भाग कापून घ्यावे.</a:t>
            </a:r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पाईपचा २९ से.मीचा १ भाग करावा.</a:t>
            </a:r>
          </a:p>
          <a:p>
            <a:pPr marL="514350" indent="-514350">
              <a:buFont typeface="+mj-lt"/>
              <a:buAutoNum type="arabicPeriod"/>
            </a:pPr>
            <a:endParaRPr lang="mr-IN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1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कृती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mr-IN" dirty="0" smtClean="0"/>
              <a:t>३.खालीलप्रमाणे टीजॉईन व एलबोचा वापर करून असेम्ब्ली करून घ्यावी.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289560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2743200" cy="386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2514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7" y="9491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सर्किट डायग्राम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880" y="1295400"/>
            <a:ext cx="21336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सोलर पानेल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3352800"/>
            <a:ext cx="16002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लाईट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8480" y="1681202"/>
            <a:ext cx="15189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8480" y="2133600"/>
            <a:ext cx="18237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1849120"/>
            <a:ext cx="2667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72200" y="3129280"/>
            <a:ext cx="0" cy="223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895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829300" y="1681202"/>
            <a:ext cx="38100" cy="1831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72200" y="2133600"/>
            <a:ext cx="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172200" y="3124200"/>
            <a:ext cx="2362200" cy="50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34400" y="1864360"/>
            <a:ext cx="0" cy="12649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86400" y="2895600"/>
            <a:ext cx="68580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68799" y="1266428"/>
            <a:ext cx="260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+</a:t>
            </a:r>
          </a:p>
          <a:p>
            <a:pPr algn="ctr"/>
            <a:endParaRPr lang="mr-IN" dirty="0" smtClean="0"/>
          </a:p>
          <a:p>
            <a:pPr algn="ctr"/>
            <a:r>
              <a:rPr lang="mr-IN" dirty="0" smtClean="0"/>
              <a:t>-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219699" y="3129280"/>
            <a:ext cx="142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-        +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कनेक्शन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82" y="2248763"/>
            <a:ext cx="3137718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713637"/>
            <a:ext cx="2514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तुमच्याकडे जर ६ व्होल्टचा एक सोलर पानेल नसेल तर </a:t>
            </a:r>
          </a:p>
          <a:p>
            <a:r>
              <a:rPr lang="mr-IN" dirty="0" smtClean="0"/>
              <a:t>३ व्होल्टचे २ पानेल सिरीज मध्ये जोडून घ्यावे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टेस्टिंग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295400"/>
            <a:ext cx="3886200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mr-IN" sz="2400" dirty="0" smtClean="0"/>
              <a:t>टेस्टिंग करताना सोलर पानेल उन्हामध्ये ठेवावा.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mr-IN" sz="2400" dirty="0" smtClean="0"/>
              <a:t>लाईट चालू होतोय का हे पाहावे.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690555"/>
            <a:ext cx="46482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mr-IN" dirty="0" smtClean="0"/>
              <a:t>टेस्टिंग करताना काही प्रोब्लेम आला तर पुढील गोष्टी तपासाव्या.</a:t>
            </a:r>
          </a:p>
          <a:p>
            <a:r>
              <a:rPr lang="mr-IN" dirty="0" smtClean="0"/>
              <a:t>    सोलर पानेलचे आउटपुट व्होल्टेज तपासावे.</a:t>
            </a:r>
          </a:p>
          <a:p>
            <a:r>
              <a:rPr lang="mr-IN" dirty="0"/>
              <a:t> </a:t>
            </a:r>
            <a:r>
              <a:rPr lang="mr-IN" dirty="0" smtClean="0"/>
              <a:t>   कनेक्शन तपासावे. </a:t>
            </a:r>
          </a:p>
          <a:p>
            <a:r>
              <a:rPr lang="mr-IN" dirty="0"/>
              <a:t> </a:t>
            </a:r>
            <a:r>
              <a:rPr lang="mr-IN" dirty="0" smtClean="0"/>
              <a:t>               </a:t>
            </a:r>
          </a:p>
          <a:p>
            <a:r>
              <a:rPr lang="mr-IN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130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सोलर टेबल लॅम्प बनवणे.  </vt:lpstr>
      <vt:lpstr>साहित्य </vt:lpstr>
      <vt:lpstr>PowerPoint Presentation</vt:lpstr>
      <vt:lpstr>PowerPoint Presentation</vt:lpstr>
      <vt:lpstr>कृती </vt:lpstr>
      <vt:lpstr>कृती </vt:lpstr>
      <vt:lpstr>सर्किट डायग्राम  </vt:lpstr>
      <vt:lpstr>कनेक्शन  </vt:lpstr>
      <vt:lpstr>टेस्टिंग </vt:lpstr>
      <vt:lpstr>सोल्टरिंग</vt:lpstr>
      <vt:lpstr>कॉस्टिंग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52</cp:revision>
  <dcterms:created xsi:type="dcterms:W3CDTF">2017-11-20T08:31:11Z</dcterms:created>
  <dcterms:modified xsi:type="dcterms:W3CDTF">2019-05-30T04:50:15Z</dcterms:modified>
</cp:coreProperties>
</file>