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75" r:id="rId4"/>
    <p:sldId id="262" r:id="rId5"/>
    <p:sldId id="276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27/02/2018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7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27/02/2018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27/02/2018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0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27/02/2018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2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27/02/2018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5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27/02/2018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4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27/02/2018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27/02/2018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7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27/02/2018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27/02/2018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27/02/2018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63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5F5D5-FE9E-4B08-BF54-CFF1F9D2B562}" type="datetimeFigureOut">
              <a:rPr lang="en-US" smtClean="0"/>
              <a:t>27/02/2018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2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r.wikipedia.org/w/index.php?title=%E0%A4%89%E0%A4%B7%E0%A5%8D%E0%A4%A3%E0%A4%A4%E0%A4%BE&amp;action=edit&amp;redlink=1" TargetMode="External"/><Relationship Id="rId2" Type="http://schemas.openxmlformats.org/officeDocument/2006/relationships/hyperlink" Target="https://mr.wikipedia.org/wiki/%E0%A4%B8%E0%A5%82%E0%A4%B0%E0%A5%8D%E0%A4%A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r.wikipedia.org/wiki/%E0%A4%B8%E0%A5%82%E0%A4%B0%E0%A5%8D%E0%A4%AF%E0%A4%AA%E0%A5%8D%E0%A4%B0%E0%A4%95%E0%A4%BE%E0%A4%B6" TargetMode="External"/><Relationship Id="rId5" Type="http://schemas.openxmlformats.org/officeDocument/2006/relationships/hyperlink" Target="https://mr.wikipedia.org/wiki/%E0%A4%AA%E0%A5%83%E0%A4%A5%E0%A5%8D%E0%A4%B5%E0%A5%80" TargetMode="External"/><Relationship Id="rId4" Type="http://schemas.openxmlformats.org/officeDocument/2006/relationships/hyperlink" Target="https://mr.wikipedia.org/wiki/%E0%A4%AA%E0%A5%8D%E0%A4%B0%E0%A4%95%E0%A4%BE%E0%A4%B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सौर ऊर्जा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भाग १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331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>
            <a:normAutofit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या भागामध्ये आपण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सौर ऊर्जा म्हणजे </a:t>
            </a:r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काय ते शिकणार आहोत 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885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86800" cy="50292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hlinkClick r:id="rId2" tooltip="सूर्य"/>
              </a:rPr>
              <a:t>सूर्यापासून</a:t>
            </a: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</a:rPr>
              <a:t> </a:t>
            </a: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hlinkClick r:id="rId3" tooltip="उष्णता (पान अस्तित्वात नाही)"/>
              </a:rPr>
              <a:t>उष्णता</a:t>
            </a: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</a:rPr>
              <a:t> व </a:t>
            </a: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hlinkClick r:id="rId4" tooltip="प्रकाश"/>
              </a:rPr>
              <a:t>प्रकाश</a:t>
            </a: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</a:rPr>
              <a:t> या रूपाने येणाऱ्या ऊर्जेला सौर ऊर्जा असे म्हणतात. </a:t>
            </a:r>
            <a:r>
              <a:rPr lang="mr-IN" sz="40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सौर</a:t>
            </a:r>
            <a:r>
              <a:rPr lang="en-US" sz="40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mr-IN" sz="40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ऊर्जेमुळे</a:t>
            </a: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</a:rPr>
              <a:t> </a:t>
            </a: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hlinkClick r:id="rId5" tooltip="पृथ्वी"/>
              </a:rPr>
              <a:t>पृथ्वीवरील</a:t>
            </a: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</a:rPr>
              <a:t> हवामानात बदल घडतात.  </a:t>
            </a: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hlinkClick r:id="rId6" tooltip="सूर्यप्रकाश"/>
              </a:rPr>
              <a:t>सूर्यप्रकाश</a:t>
            </a: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</a:rPr>
              <a:t> </a:t>
            </a:r>
            <a:r>
              <a:rPr lang="mr-IN" sz="40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हे</a:t>
            </a:r>
            <a:r>
              <a:rPr lang="en-US" sz="40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mr-IN" sz="40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पृथ्वीवर</a:t>
            </a: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</a:rPr>
              <a:t> </a:t>
            </a: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hlinkClick r:id="rId4" tooltip="प्रकाश"/>
              </a:rPr>
              <a:t>प्रकाश</a:t>
            </a: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</a:rPr>
              <a:t> मिळवण्यासाठीचा मुख्य स्रोत </a:t>
            </a:r>
            <a:r>
              <a:rPr lang="mr-IN" sz="40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आहे.</a:t>
            </a:r>
            <a:r>
              <a:rPr lang="mr-I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endParaRPr lang="en-IN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18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सौर ऊर्जेचा उपयोग कोठे होतो 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5" name="AutoShape 4" descr="Image result for 9v batte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371600"/>
            <a:ext cx="3197225" cy="1959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3505200"/>
            <a:ext cx="3574409" cy="2929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336039"/>
            <a:ext cx="4264435" cy="5098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146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सौर उर्जेचा वापर का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करावा?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696200" cy="4373563"/>
          </a:xfrm>
        </p:spPr>
        <p:txBody>
          <a:bodyPr/>
          <a:lstStyle/>
          <a:p>
            <a:r>
              <a:rPr lang="mr-IN" b="1" dirty="0">
                <a:solidFill>
                  <a:srgbClr val="7030A0"/>
                </a:solidFill>
                <a:latin typeface="Arial Black" panose="020B0A04020102020204" pitchFamily="34" charset="0"/>
              </a:rPr>
              <a:t>सौर उर्जा हा एक अपारंपरिक उर्जा स्त्रोत आहे</a:t>
            </a:r>
            <a:r>
              <a:rPr lang="en-US" b="1" dirty="0">
                <a:solidFill>
                  <a:srgbClr val="7030A0"/>
                </a:solidFill>
                <a:latin typeface="Arial Black" panose="020B0A04020102020204" pitchFamily="34" charset="0"/>
              </a:rPr>
              <a:t>.</a:t>
            </a:r>
            <a:endParaRPr lang="mr-IN" b="1" dirty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pPr marL="342900" lvl="6" indent="-342900"/>
            <a:r>
              <a:rPr lang="mr-IN" sz="3200" b="1" dirty="0">
                <a:solidFill>
                  <a:srgbClr val="7030A0"/>
                </a:solidFill>
                <a:latin typeface="Arial Black" panose="020B0A04020102020204" pitchFamily="34" charset="0"/>
              </a:rPr>
              <a:t>सौर उर्जा </a:t>
            </a:r>
            <a:r>
              <a:rPr lang="mr-IN" sz="32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हा पर्यावरणास </a:t>
            </a:r>
            <a:r>
              <a:rPr lang="mr-IN" sz="3200" b="1" dirty="0">
                <a:solidFill>
                  <a:srgbClr val="7030A0"/>
                </a:solidFill>
                <a:latin typeface="Arial Black" panose="020B0A04020102020204" pitchFamily="34" charset="0"/>
              </a:rPr>
              <a:t>अनुकूल स्त्रोत आहे</a:t>
            </a:r>
            <a:r>
              <a:rPr lang="mr-IN" sz="32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.</a:t>
            </a:r>
          </a:p>
          <a:p>
            <a:pPr marL="342900" lvl="6" indent="-342900"/>
            <a:r>
              <a:rPr lang="mr-IN" sz="32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सौर उर्जा कधीही न संपणारा उर्जा स्त्रोत आहे.</a:t>
            </a:r>
          </a:p>
          <a:p>
            <a:pPr marL="342900" lvl="6" indent="-342900"/>
            <a:r>
              <a:rPr lang="mr-IN" sz="32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सौर उर्जेस कोणत्याही प्रकारचे इंधन व खनिज लागत नाही.</a:t>
            </a:r>
            <a:endParaRPr lang="en-US" sz="3200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094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</a:rPr>
              <a:t>धन्यवाद</a:t>
            </a:r>
            <a:r>
              <a:rPr lang="mr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731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63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सौर ऊर्जा  भाग १ </vt:lpstr>
      <vt:lpstr>या भागामध्ये आपण सौर ऊर्जा म्हणजे काय ते शिकणार आहोत ?</vt:lpstr>
      <vt:lpstr>      </vt:lpstr>
      <vt:lpstr>सौर ऊर्जेचा उपयोग कोठे होतो ?</vt:lpstr>
      <vt:lpstr>सौर उर्जेचा वापर का करावा? </vt:lpstr>
      <vt:lpstr>धन्यवाद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Admin</dc:creator>
  <cp:lastModifiedBy>admin</cp:lastModifiedBy>
  <cp:revision>29</cp:revision>
  <dcterms:created xsi:type="dcterms:W3CDTF">2017-11-20T08:31:11Z</dcterms:created>
  <dcterms:modified xsi:type="dcterms:W3CDTF">2018-02-27T11:16:54Z</dcterms:modified>
</cp:coreProperties>
</file>