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5" r:id="rId3"/>
    <p:sldId id="259" r:id="rId4"/>
    <p:sldId id="276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28/02/2018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276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28/02/2018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596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28/02/2018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08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28/02/2018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128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28/02/2018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056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28/02/2018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64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28/02/2018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9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28/02/2018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17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28/02/2018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2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28/02/2018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8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28/02/2018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633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5F5D5-FE9E-4B08-BF54-CFF1F9D2B562}" type="datetimeFigureOut">
              <a:rPr lang="en-US" smtClean="0"/>
              <a:t>28/02/2018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52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सौर ऊर्जा </a:t>
            </a:r>
            <a:b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भाग २ 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331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6049962"/>
          </a:xfrm>
        </p:spPr>
        <p:txBody>
          <a:bodyPr>
            <a:normAutofit/>
          </a:bodyPr>
          <a:lstStyle/>
          <a:p>
            <a:r>
              <a:rPr lang="mr-IN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मागील भागामध्ये आपण सौर उर्जेचे उपयोग व महत्व समजून घेतले.</a:t>
            </a:r>
            <a:br>
              <a:rPr lang="mr-IN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</a:br>
            <a:endParaRPr lang="en-IN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63859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>
            <a:normAutofit/>
          </a:bodyPr>
          <a:lstStyle/>
          <a:p>
            <a:r>
              <a:rPr lang="mr-IN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या भागामध्ये आपण सोलर पॅनल म्हणजे काय ते पाहणार आहोत ?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88551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सोलर पॅनल म्हणजे </a:t>
            </a: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</a:rPr>
              <a:t>काय?</a:t>
            </a:r>
            <a:endParaRPr lang="en-IN" sz="3600" b="1" dirty="0">
              <a:solidFill>
                <a:srgbClr val="7030A0"/>
              </a:solidFill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| </a:t>
            </a:r>
            <a:r>
              <a:rPr lang="en-IN" dirty="0" err="1" smtClean="0"/>
              <a:t>Vigyan</a:t>
            </a:r>
            <a:r>
              <a:rPr lang="en-IN" dirty="0" smtClean="0"/>
              <a:t> Ashram | INDUSA PTI |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4</a:t>
            </a:fld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874" y="1524000"/>
            <a:ext cx="8338097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7143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</a:pPr>
            <a:r>
              <a:rPr lang="mr-IN" sz="3600" b="1" dirty="0">
                <a:solidFill>
                  <a:srgbClr val="7030A0"/>
                </a:solidFill>
                <a:latin typeface="Arial Black" panose="020B0A04020102020204" pitchFamily="34" charset="0"/>
                <a:ea typeface="+mn-ea"/>
                <a:cs typeface="+mn-cs"/>
              </a:rPr>
              <a:t>धन्यवाद </a:t>
            </a:r>
            <a:endParaRPr lang="en-US" sz="3600" b="1" dirty="0">
              <a:solidFill>
                <a:srgbClr val="7030A0"/>
              </a:solidFill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7764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</TotalTime>
  <Words>38</Words>
  <Application>Microsoft Office PowerPoint</Application>
  <PresentationFormat>On-screen Show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सौर ऊर्जा  भाग २ </vt:lpstr>
      <vt:lpstr>मागील भागामध्ये आपण सौर उर्जेचे उपयोग व महत्व समजून घेतले. </vt:lpstr>
      <vt:lpstr>या भागामध्ये आपण सोलर पॅनल म्हणजे काय ते पाहणार आहोत ?</vt:lpstr>
      <vt:lpstr>सोलर पॅनल म्हणजे काय?</vt:lpstr>
      <vt:lpstr>धन्यवाद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Admin</dc:creator>
  <cp:lastModifiedBy>admin</cp:lastModifiedBy>
  <cp:revision>25</cp:revision>
  <dcterms:created xsi:type="dcterms:W3CDTF">2017-11-20T08:31:11Z</dcterms:created>
  <dcterms:modified xsi:type="dcterms:W3CDTF">2018-02-28T05:59:20Z</dcterms:modified>
</cp:coreProperties>
</file>