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9" r:id="rId4"/>
    <p:sldId id="260" r:id="rId5"/>
    <p:sldId id="274" r:id="rId6"/>
    <p:sldId id="275" r:id="rId7"/>
    <p:sldId id="276" r:id="rId8"/>
    <p:sldId id="267" r:id="rId9"/>
    <p:sldId id="277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28/02/2018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7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28/02/2018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9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28/02/2018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8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28-02-2018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5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28-02-2018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5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28-02-2018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59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28-02-2018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34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28-02-2018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87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28-02-2018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3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28-02-2018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74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28-02-2018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3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28/02/2018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28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28-02-2018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574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28-02-2018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00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28-02-2018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2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28/02/2018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5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28/02/2018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64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28/02/2018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28/02/2018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7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28/02/2018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28/02/2018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28/02/2018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3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5F5D5-FE9E-4B08-BF54-CFF1F9D2B562}" type="datetimeFigureOut">
              <a:rPr lang="en-US" smtClean="0"/>
              <a:t>28/02/2018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2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28-02-2018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5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सोलर पॅनेल </a:t>
            </a:r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भाग ३ 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31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rmAutofit/>
          </a:bodyPr>
          <a:lstStyle/>
          <a:p>
            <a:r>
              <a:rPr lang="mr-I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सोलर </a:t>
            </a:r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पॅनेलचा वापर करून स्टडी टेबल लॅम्प बनवणे. </a:t>
            </a:r>
            <a:endParaRPr lang="en-US" sz="3600" b="1" dirty="0">
              <a:solidFill>
                <a:srgbClr val="7030A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85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r-IN" sz="3600" b="1" dirty="0">
                <a:solidFill>
                  <a:srgbClr val="7030A0"/>
                </a:solidFill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mr-IN" sz="3600" b="1" dirty="0">
                <a:solidFill>
                  <a:srgbClr val="7030A0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mr-IN" sz="3600" b="1" dirty="0">
                <a:solidFill>
                  <a:srgbClr val="7030A0"/>
                </a:solidFill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mr-IN" sz="3600" b="1" dirty="0">
                <a:solidFill>
                  <a:srgbClr val="7030A0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</a:b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95600"/>
            <a:ext cx="8534400" cy="327905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mr-I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IN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895600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mr-I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सोलर पॅनेलचा वापर करून स्टडी टेबल </a:t>
            </a:r>
            <a:r>
              <a:rPr lang="mr-I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लॅम्प कसा बनवणार 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8543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mr-IN" sz="3200" b="1" dirty="0">
                <a:solidFill>
                  <a:srgbClr val="7030A0"/>
                </a:solidFill>
                <a:latin typeface="Arial Black" panose="020B0A04020102020204" pitchFamily="34" charset="0"/>
                <a:ea typeface="+mn-ea"/>
                <a:cs typeface="+mn-cs"/>
              </a:rPr>
              <a:t>साहित्य </a:t>
            </a:r>
            <a:endParaRPr lang="en-US" sz="3200" b="1" dirty="0">
              <a:solidFill>
                <a:srgbClr val="7030A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6381" y="5257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/>
              <a:t>रीचार्जेबल बॅटरी(१२ व्होल्ट </a:t>
            </a:r>
            <a:r>
              <a:rPr lang="mr-IN" b="1" dirty="0" smtClean="0"/>
              <a:t>)</a:t>
            </a:r>
            <a:endParaRPr lang="en-IN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5031581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 smtClean="0"/>
              <a:t>सोलर </a:t>
            </a:r>
            <a:r>
              <a:rPr lang="mr-IN" b="1" dirty="0" smtClean="0"/>
              <a:t>पॅनेल(१४ व्होल्ट)</a:t>
            </a:r>
            <a:endParaRPr lang="en-IN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018" y="2362518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96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70380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 smtClean="0"/>
              <a:t>एल ई डी बल्ब किंवा स्ट्रीप </a:t>
            </a:r>
            <a:endParaRPr lang="en-IN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782" y="488846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29" y="956148"/>
            <a:ext cx="2971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312" y="2743384"/>
            <a:ext cx="2905288" cy="256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95956" y="5262357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 smtClean="0"/>
              <a:t>कनेक्टिंग वायर </a:t>
            </a:r>
            <a:endParaRPr lang="en-IN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2" y="1600200"/>
            <a:ext cx="3427268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12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7600" y="51170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 smtClean="0"/>
              <a:t>कॅवेरिंग मटेरीअल </a:t>
            </a:r>
            <a:endParaRPr lang="en-IN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24074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35743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195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3543"/>
            <a:ext cx="9068843" cy="1251857"/>
          </a:xfrm>
          <a:noFill/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सोल्टरिंग</a:t>
            </a:r>
            <a:endParaRPr lang="en-IN" sz="3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7" y="4114800"/>
            <a:ext cx="2992154" cy="271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200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2606391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3430044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14800"/>
            <a:ext cx="2662236" cy="271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14800"/>
            <a:ext cx="3277645" cy="271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34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3543"/>
            <a:ext cx="9068843" cy="1251857"/>
          </a:xfrm>
          <a:noFill/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असेम्ब्ली </a:t>
            </a:r>
            <a:endParaRPr lang="en-IN" sz="3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7010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0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mr-IN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धन्यवाद</a:t>
            </a:r>
            <a:r>
              <a:rPr lang="mr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373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44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सोलर पॅनेल  भाग ३  </vt:lpstr>
      <vt:lpstr>सोलर पॅनेलचा वापर करून स्टडी टेबल लॅम्प बनवणे. </vt:lpstr>
      <vt:lpstr>    </vt:lpstr>
      <vt:lpstr>साहित्य </vt:lpstr>
      <vt:lpstr>PowerPoint Presentation</vt:lpstr>
      <vt:lpstr>PowerPoint Presentation</vt:lpstr>
      <vt:lpstr>सोल्टरिंग</vt:lpstr>
      <vt:lpstr>असेम्ब्ली </vt:lpstr>
      <vt:lpstr>धन्यवाद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Admin</dc:creator>
  <cp:lastModifiedBy>admin</cp:lastModifiedBy>
  <cp:revision>29</cp:revision>
  <dcterms:created xsi:type="dcterms:W3CDTF">2017-11-20T08:31:11Z</dcterms:created>
  <dcterms:modified xsi:type="dcterms:W3CDTF">2018-02-28T06:14:05Z</dcterms:modified>
</cp:coreProperties>
</file>