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45964-9686-4F88-9EBD-3BD84E626EFB}" type="datetimeFigureOut">
              <a:rPr lang="en-US" smtClean="0"/>
              <a:t>15/04/2019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9F657-DA26-4342-A6F5-5FE030A80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5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F657-DA26-4342-A6F5-5FE030A80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38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F657-DA26-4342-A6F5-5FE030A808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38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F657-DA26-4342-A6F5-5FE030A808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3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15/04/2019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0"/>
            <a:ext cx="77724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do I choose a solar panel?  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"/>
            <a:ext cx="4038600" cy="2899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655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How much power (wattage) do you need?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There are three main stages to a solar powered system. 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1</a:t>
            </a:r>
            <a:r>
              <a:rPr lang="en-US" b="1" dirty="0">
                <a:solidFill>
                  <a:srgbClr val="7030A0"/>
                </a:solidFill>
              </a:rPr>
              <a:t>.	Power generation (the solar panel)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   2</a:t>
            </a:r>
            <a:r>
              <a:rPr lang="en-US" b="1" dirty="0">
                <a:solidFill>
                  <a:srgbClr val="7030A0"/>
                </a:solidFill>
              </a:rPr>
              <a:t>.	Power storage (the battery)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   3</a:t>
            </a:r>
            <a:r>
              <a:rPr lang="en-US" b="1" dirty="0">
                <a:solidFill>
                  <a:srgbClr val="7030A0"/>
                </a:solidFill>
              </a:rPr>
              <a:t>.	Power use (your items you want to run off solar power)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599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72200"/>
          </a:xfrm>
        </p:spPr>
        <p:txBody>
          <a:bodyPr>
            <a:noAutofit/>
          </a:bodyPr>
          <a:lstStyle/>
          <a:p>
            <a:pPr lvl="0"/>
            <a:r>
              <a:rPr lang="en-US" sz="1800" b="1" dirty="0">
                <a:solidFill>
                  <a:srgbClr val="7030A0"/>
                </a:solidFill>
              </a:rPr>
              <a:t>Find the Wattage of your appliances. List all the 12V electrical appliances you’ll use in a typical day, and find out how many Watts they each consume. Usually this is on the appliance or in its handbook. If you can only find a figure for Amps, simply multiply this by 12, to convert it to Watts.</a:t>
            </a:r>
          </a:p>
          <a:p>
            <a:pPr lvl="0"/>
            <a:r>
              <a:rPr lang="en-US" sz="1800" b="1" dirty="0">
                <a:solidFill>
                  <a:srgbClr val="7030A0"/>
                </a:solidFill>
              </a:rPr>
              <a:t>Calculate your daily total Watt-hour requirement. Estimate how many hours you would use each appliance for over a typical week, then divide by 7 for a daily rate. Multiply each appliance’s wattage by the hours you’ll use it for in a day. Then add all the totals together to get the final daily total Watt-hours you require.</a:t>
            </a:r>
          </a:p>
          <a:p>
            <a:pPr lvl="0"/>
            <a:r>
              <a:rPr lang="en-US" sz="1800" b="1" dirty="0">
                <a:solidFill>
                  <a:srgbClr val="7030A0"/>
                </a:solidFill>
              </a:rPr>
              <a:t>Next calculate your panel size. Simply divide the daily total Watt-hours you require by the hours of usable light you expect in an average day. This will give you your minimum panel wattage. In the UK, allow 1 hour of light in winter, rising to 4 hours by mid-summer.</a:t>
            </a:r>
          </a:p>
          <a:p>
            <a:pPr lvl="0"/>
            <a:r>
              <a:rPr lang="en-US" sz="1800" b="1" dirty="0">
                <a:solidFill>
                  <a:srgbClr val="7030A0"/>
                </a:solidFill>
              </a:rPr>
              <a:t>Then your battery size… Multiply your daily Watt-hour requirement by 7 to create a weekly requirement, and divide this by 12 to convert back to Amp Hours, which batteries are rated in. Multiply by two to give the correct battery size.</a:t>
            </a:r>
          </a:p>
          <a:p>
            <a:pPr lvl="0"/>
            <a:r>
              <a:rPr lang="en-US" sz="1800" b="1" dirty="0">
                <a:solidFill>
                  <a:srgbClr val="7030A0"/>
                </a:solidFill>
              </a:rPr>
              <a:t>And finally, your charge controller. Size your charge controller according to the Amps produced by your panel. </a:t>
            </a:r>
            <a:r>
              <a:rPr lang="en-US" sz="1800" b="1" dirty="0">
                <a:solidFill>
                  <a:srgbClr val="7030A0"/>
                </a:solidFill>
              </a:rPr>
              <a:t>Calculate the Amps produced by dividing the panel wattage by 16.5</a:t>
            </a:r>
            <a:r>
              <a:rPr lang="en-US" sz="1800" b="1" dirty="0" smtClean="0">
                <a:solidFill>
                  <a:srgbClr val="7030A0"/>
                </a:solidFill>
              </a:rPr>
              <a:t>.</a:t>
            </a:r>
            <a:endParaRPr lang="en-US" sz="1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30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72200"/>
          </a:xfrm>
        </p:spPr>
        <p:txBody>
          <a:bodyPr>
            <a:noAutofit/>
          </a:bodyPr>
          <a:lstStyle/>
          <a:p>
            <a:pPr lvl="0"/>
            <a:r>
              <a:rPr lang="en-US" sz="2800" b="1" dirty="0">
                <a:solidFill>
                  <a:srgbClr val="7030A0"/>
                </a:solidFill>
              </a:rPr>
              <a:t>A worked example. In one week you want to run a 65W television for 4 hours, and an 8W light for 5 hours. Your daily Watt-hour requirement for the TV is 65 x (4/7) = 37Wh; and for the light you require 8 x (5/7) = 6Wh. Your total daily requirement is thus 43W. You only intend to use the system in summer, so you need a panel that is 43/4 = 11W or more. Your battery size needs to be (43 x 7 x 2)/12 = 50Ah. And you need a charge controller suitable for a solar input of at least 11/16.5 = 0.7A</a:t>
            </a:r>
          </a:p>
          <a:p>
            <a:endParaRPr lang="en-US" sz="1600" b="1" dirty="0">
              <a:solidFill>
                <a:srgbClr val="7030A0"/>
              </a:solidFill>
            </a:endParaRPr>
          </a:p>
          <a:p>
            <a:pPr lvl="0"/>
            <a:endParaRPr lang="en-US" sz="1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41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46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How do I choose a solar panel?  </vt:lpstr>
      <vt:lpstr>How much power (wattage) do you need?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choose Solar Panel?</dc:title>
  <dc:creator>admin</dc:creator>
  <cp:lastModifiedBy>admin</cp:lastModifiedBy>
  <cp:revision>4</cp:revision>
  <dcterms:created xsi:type="dcterms:W3CDTF">2006-08-16T00:00:00Z</dcterms:created>
  <dcterms:modified xsi:type="dcterms:W3CDTF">2019-04-15T06:09:02Z</dcterms:modified>
</cp:coreProperties>
</file>