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74" r:id="rId4"/>
    <p:sldId id="284" r:id="rId5"/>
    <p:sldId id="275" r:id="rId6"/>
    <p:sldId id="276" r:id="rId7"/>
    <p:sldId id="280" r:id="rId8"/>
    <p:sldId id="278" r:id="rId9"/>
    <p:sldId id="267" r:id="rId10"/>
    <p:sldId id="281" r:id="rId11"/>
    <p:sldId id="28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6BE5-3C6C-4BBD-ACFE-BC6B45795107}" type="datetimeFigureOut">
              <a:rPr lang="en-US" smtClean="0"/>
              <a:t>30/05/2019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8782B-2D5E-4A2D-9A3C-B90887F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8782B-2D5E-4A2D-9A3C-B90887F94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M5pUp6rJ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orA70dsO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सोलार कॅप बनवणे.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कॉस्टिंग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41374"/>
              </p:ext>
            </p:extLst>
          </p:nvPr>
        </p:nvGraphicFramePr>
        <p:xfrm>
          <a:off x="1143000" y="1752600"/>
          <a:ext cx="6629400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671332"/>
                <a:gridCol w="3252825"/>
                <a:gridCol w="859081"/>
                <a:gridCol w="839165"/>
                <a:gridCol w="1006997"/>
              </a:tblGrid>
              <a:tr h="73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अ. न.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लागणारे साहित्य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दर (रु)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नग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i-IN" sz="13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एकुण (रु)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517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3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सोलर पॅनेल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३००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१६०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13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२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टॉय फॅन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३०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३०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३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कनेक्टिंग वायर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13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४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टॉय मोटर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३०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३०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कॅप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४०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४०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539457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100" dirty="0" err="1">
                          <a:effectLst/>
                          <a:latin typeface="Mangal"/>
                          <a:ea typeface="Calibri"/>
                          <a:cs typeface="Mangal"/>
                        </a:rPr>
                        <a:t>एकूण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 २६५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धन्यवाद</a:t>
            </a:r>
            <a:r>
              <a:rPr lang="mr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mr-IN" sz="32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/>
          <a:stretch/>
        </p:blipFill>
        <p:spPr>
          <a:xfrm>
            <a:off x="1158240" y="1371600"/>
            <a:ext cx="6537960" cy="46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483913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सोलर पॅनेल(३ व्होल्ट)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t="24001" r="24681" b="18667"/>
          <a:stretch/>
        </p:blipFill>
        <p:spPr>
          <a:xfrm>
            <a:off x="2449725" y="1066800"/>
            <a:ext cx="3862175" cy="34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257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डी. सी. मोटर टॉय मोटर </a:t>
            </a:r>
            <a:endParaRPr lang="en-I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t="28841" r="31956" b="21304"/>
          <a:stretch/>
        </p:blipFill>
        <p:spPr>
          <a:xfrm>
            <a:off x="311002" y="1905000"/>
            <a:ext cx="2990998" cy="2509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457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टॉय फॅन</a:t>
            </a:r>
            <a:endParaRPr lang="en-I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29" y="956148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2" y="2743384"/>
            <a:ext cx="2905288" cy="25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350" y="545413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/>
              <a:t>कनेक्टिंग वायर 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1242432" y="522347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 smtClean="0"/>
              <a:t>कॅप</a:t>
            </a:r>
            <a:endParaRPr lang="en-IN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7" y="9491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सर्किट डायग्राम 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4880" y="1295400"/>
            <a:ext cx="21336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सोलर पानेल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3352800"/>
            <a:ext cx="16002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टॉय मोटर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48480" y="1600200"/>
            <a:ext cx="1518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8480" y="2133600"/>
            <a:ext cx="18237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1864360"/>
            <a:ext cx="2667000" cy="15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72200" y="3129280"/>
            <a:ext cx="0" cy="2235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895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67400" y="155956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72200" y="2133600"/>
            <a:ext cx="0" cy="772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172200" y="3124200"/>
            <a:ext cx="2362200" cy="5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534400" y="1864360"/>
            <a:ext cx="0" cy="1264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486400" y="2895600"/>
            <a:ext cx="685800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68799" y="1266428"/>
            <a:ext cx="260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/>
              <a:t>+</a:t>
            </a:r>
          </a:p>
          <a:p>
            <a:pPr algn="ctr"/>
            <a:endParaRPr lang="mr-IN" dirty="0" smtClean="0"/>
          </a:p>
          <a:p>
            <a:pPr algn="ctr"/>
            <a:r>
              <a:rPr lang="mr-IN" dirty="0" smtClean="0"/>
              <a:t>-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219699" y="3129280"/>
            <a:ext cx="142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/>
              <a:t>-        +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टेस्टिंग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859558"/>
            <a:ext cx="3886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dirty="0" smtClean="0"/>
              <a:t>कॅप घालून उन्हात जावे </a:t>
            </a:r>
          </a:p>
          <a:p>
            <a:r>
              <a:rPr lang="mr-IN" sz="2400" dirty="0" smtClean="0"/>
              <a:t>फॅन सुरु होईल.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2690555"/>
            <a:ext cx="464820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mr-IN" dirty="0" smtClean="0"/>
              <a:t>टेस्टिंग करताना काही प्रोब्लेम आला तर पुढील गोष्टी तपासाव्या.</a:t>
            </a:r>
          </a:p>
          <a:p>
            <a:r>
              <a:rPr lang="mr-IN" dirty="0" smtClean="0"/>
              <a:t>    सोलर पानेलचे आउटपुट व्होल्टेज तपासावे.</a:t>
            </a:r>
          </a:p>
          <a:p>
            <a:r>
              <a:rPr lang="mr-IN" dirty="0"/>
              <a:t> </a:t>
            </a:r>
            <a:r>
              <a:rPr lang="mr-IN" dirty="0" smtClean="0"/>
              <a:t>   कनेक्शन तपासावे. </a:t>
            </a:r>
          </a:p>
          <a:p>
            <a:r>
              <a:rPr lang="mr-IN" dirty="0"/>
              <a:t> </a:t>
            </a:r>
            <a:r>
              <a:rPr lang="mr-IN" dirty="0" smtClean="0"/>
              <a:t>               </a:t>
            </a:r>
          </a:p>
          <a:p>
            <a:r>
              <a:rPr lang="mr-IN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6300" y="5061466"/>
            <a:ext cx="636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https://www.youtube.com/watch?v=xHM5pUp6rJE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सोल्टरिंग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असेम्ब्ली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14" y="1828800"/>
            <a:ext cx="59944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034" y="1182469"/>
            <a:ext cx="710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www.youtube.com/watch?v=wEorA70dsO4</a:t>
            </a:r>
            <a:endParaRPr lang="mr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122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सोलार कॅप बनवणे.</vt:lpstr>
      <vt:lpstr>साहित्य </vt:lpstr>
      <vt:lpstr>PowerPoint Presentation</vt:lpstr>
      <vt:lpstr>PowerPoint Presentation</vt:lpstr>
      <vt:lpstr>PowerPoint Presentation</vt:lpstr>
      <vt:lpstr>सर्किट डायग्राम  </vt:lpstr>
      <vt:lpstr>टेस्टिंग </vt:lpstr>
      <vt:lpstr>सोल्टरिंग</vt:lpstr>
      <vt:lpstr>असेम्ब्ली </vt:lpstr>
      <vt:lpstr>कॉस्टिंग 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54</cp:revision>
  <dcterms:created xsi:type="dcterms:W3CDTF">2017-11-20T08:31:11Z</dcterms:created>
  <dcterms:modified xsi:type="dcterms:W3CDTF">2019-05-30T04:41:32Z</dcterms:modified>
</cp:coreProperties>
</file>