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5" r:id="rId3"/>
    <p:sldId id="259" r:id="rId4"/>
    <p:sldId id="276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28/02/2018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28/02/2018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28/02/2018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28/02/2018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2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28/02/2018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5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28/02/2018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4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28/02/2018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28/02/2018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28/02/2018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28/02/2018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28/02/2018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t>28/02/2018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सौर ऊर्जा </a:t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भाग २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3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6049962"/>
          </a:xfrm>
        </p:spPr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मागील भागामध्ये आपण सौर उर्जेचे उपयोग व महत्व समजून घेतले.</a:t>
            </a:r>
            <a:b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en-IN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6385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या भागामध्ये आपण सोलर पॅनल म्हणजे काय ते पाहणार आहोत ?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8855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सोलर पॅनल म्हणजे 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काय?</a:t>
            </a:r>
            <a:endParaRPr lang="en-IN" sz="3600" b="1" dirty="0">
              <a:solidFill>
                <a:srgbClr val="7030A0"/>
              </a:solidFill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74" y="1524000"/>
            <a:ext cx="8338097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1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>धन्यवाद </a:t>
            </a:r>
            <a:endParaRPr lang="en-US" sz="3600" b="1" dirty="0">
              <a:solidFill>
                <a:srgbClr val="7030A0"/>
              </a:solidFill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776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38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सौर ऊर्जा  भाग २ </vt:lpstr>
      <vt:lpstr>मागील भागामध्ये आपण सौर उर्जेचे उपयोग व महत्व समजून घेतले. </vt:lpstr>
      <vt:lpstr>या भागामध्ये आपण सोलर पॅनल म्हणजे काय ते पाहणार आहोत ?</vt:lpstr>
      <vt:lpstr>सोलर पॅनल म्हणजे काय?</vt:lpstr>
      <vt:lpstr>धन्यवाद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admin</cp:lastModifiedBy>
  <cp:revision>25</cp:revision>
  <dcterms:created xsi:type="dcterms:W3CDTF">2017-11-20T08:31:11Z</dcterms:created>
  <dcterms:modified xsi:type="dcterms:W3CDTF">2018-02-28T05:59:20Z</dcterms:modified>
</cp:coreProperties>
</file>