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9" r:id="rId6"/>
    <p:sldId id="260" r:id="rId7"/>
    <p:sldId id="261" r:id="rId8"/>
    <p:sldId id="262" r:id="rId9"/>
    <p:sldId id="274" r:id="rId10"/>
    <p:sldId id="263" r:id="rId11"/>
    <p:sldId id="265" r:id="rId12"/>
    <p:sldId id="267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BE27-68A2-48CA-A064-57ED3EFB2AE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06BDDF-BB60-46EB-BE7C-692B6B7B3EA0}">
      <dgm:prSet phldrT="[Text]" phldr="1"/>
      <dgm:spPr/>
      <dgm:t>
        <a:bodyPr/>
        <a:lstStyle/>
        <a:p>
          <a:endParaRPr lang="en-US" dirty="0"/>
        </a:p>
      </dgm:t>
    </dgm:pt>
    <dgm:pt modelId="{9995B75F-3D77-47EC-9CBF-B85EF79990C7}" type="sibTrans" cxnId="{5D9130F5-5306-47AF-B425-FBBD8C2DE235}">
      <dgm:prSet/>
      <dgm:spPr/>
      <dgm:t>
        <a:bodyPr/>
        <a:lstStyle/>
        <a:p>
          <a:endParaRPr lang="en-US"/>
        </a:p>
      </dgm:t>
    </dgm:pt>
    <dgm:pt modelId="{76F1B6B0-5A97-4B70-A624-D4B93DE126AE}" type="parTrans" cxnId="{5D9130F5-5306-47AF-B425-FBBD8C2DE235}">
      <dgm:prSet/>
      <dgm:spPr/>
      <dgm:t>
        <a:bodyPr/>
        <a:lstStyle/>
        <a:p>
          <a:endParaRPr lang="en-US"/>
        </a:p>
      </dgm:t>
    </dgm:pt>
    <dgm:pt modelId="{2B1CDBCF-7DE2-46D1-9BB0-A432B033DFFB}">
      <dgm:prSet phldrT="[Text]" phldr="1"/>
      <dgm:spPr/>
      <dgm:t>
        <a:bodyPr/>
        <a:lstStyle/>
        <a:p>
          <a:endParaRPr lang="en-US" dirty="0"/>
        </a:p>
      </dgm:t>
    </dgm:pt>
    <dgm:pt modelId="{3B77A730-9B69-476A-9597-E8397B8717D2}" type="sibTrans" cxnId="{BDCE4963-2F92-4672-BFAC-6FB097E46C4B}">
      <dgm:prSet/>
      <dgm:spPr/>
      <dgm:t>
        <a:bodyPr/>
        <a:lstStyle/>
        <a:p>
          <a:endParaRPr lang="en-US"/>
        </a:p>
      </dgm:t>
    </dgm:pt>
    <dgm:pt modelId="{508CBB23-591C-42DD-AA73-91BA5D7CAA45}" type="parTrans" cxnId="{BDCE4963-2F92-4672-BFAC-6FB097E46C4B}">
      <dgm:prSet/>
      <dgm:spPr/>
      <dgm:t>
        <a:bodyPr/>
        <a:lstStyle/>
        <a:p>
          <a:endParaRPr lang="en-US"/>
        </a:p>
      </dgm:t>
    </dgm:pt>
    <dgm:pt modelId="{C6DE0619-9E73-4CF9-BF2A-34505FECC1AB}" type="pres">
      <dgm:prSet presAssocID="{7D2ABE27-68A2-48CA-A064-57ED3EFB2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61C56-CF78-40E2-9D31-A2E6FC612ACE}" type="pres">
      <dgm:prSet presAssocID="{2B1CDBCF-7DE2-46D1-9BB0-A432B033DFFB}" presName="compNode" presStyleCnt="0"/>
      <dgm:spPr/>
    </dgm:pt>
    <dgm:pt modelId="{6A42BA54-9F2C-4D8F-9305-CE95C936A1E5}" type="pres">
      <dgm:prSet presAssocID="{2B1CDBCF-7DE2-46D1-9BB0-A432B033DFFB}" presName="pictRect" presStyleLbl="node1" presStyleIdx="0" presStyleCnt="2" custScaleX="326902" custScaleY="321196" custLinFactNeighborX="11452" custLinFactNeighborY="66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1A159E-2EBD-483D-AF8B-46AEC9436BD1}" type="pres">
      <dgm:prSet presAssocID="{2B1CDBCF-7DE2-46D1-9BB0-A432B033DFFB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21C0E-B48B-4E17-9662-6D5B38381CB1}" type="pres">
      <dgm:prSet presAssocID="{3B77A730-9B69-476A-9597-E8397B8717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E08FAC-BD88-4E3B-8D55-FBD3EC91694D}" type="pres">
      <dgm:prSet presAssocID="{C906BDDF-BB60-46EB-BE7C-692B6B7B3EA0}" presName="compNode" presStyleCnt="0"/>
      <dgm:spPr/>
    </dgm:pt>
    <dgm:pt modelId="{E76B93AA-8061-4EC8-9314-ABF1ACACF30B}" type="pres">
      <dgm:prSet presAssocID="{C906BDDF-BB60-46EB-BE7C-692B6B7B3EA0}" presName="pictRect" presStyleLbl="node1" presStyleIdx="1" presStyleCnt="2" custScaleX="299360" custScaleY="343541" custLinFactNeighborX="1290" custLinFactNeighborY="12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B5949F-BF95-4830-84B6-6D93206D80F4}" type="pres">
      <dgm:prSet presAssocID="{C906BDDF-BB60-46EB-BE7C-692B6B7B3EA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60CD7-1D46-49E7-92AA-25B5B1715A45}" type="presOf" srcId="{2B1CDBCF-7DE2-46D1-9BB0-A432B033DFFB}" destId="{191A159E-2EBD-483D-AF8B-46AEC9436BD1}" srcOrd="0" destOrd="0" presId="urn:microsoft.com/office/officeart/2005/8/layout/pList1"/>
    <dgm:cxn modelId="{CEBC2B0D-DEB3-48F3-90E7-C500E3D5ADFD}" type="presOf" srcId="{3B77A730-9B69-476A-9597-E8397B8717D2}" destId="{62221C0E-B48B-4E17-9662-6D5B38381CB1}" srcOrd="0" destOrd="0" presId="urn:microsoft.com/office/officeart/2005/8/layout/pList1"/>
    <dgm:cxn modelId="{5D9130F5-5306-47AF-B425-FBBD8C2DE235}" srcId="{7D2ABE27-68A2-48CA-A064-57ED3EFB2AE8}" destId="{C906BDDF-BB60-46EB-BE7C-692B6B7B3EA0}" srcOrd="1" destOrd="0" parTransId="{76F1B6B0-5A97-4B70-A624-D4B93DE126AE}" sibTransId="{9995B75F-3D77-47EC-9CBF-B85EF79990C7}"/>
    <dgm:cxn modelId="{C4C73626-4376-4685-AE96-9DB7570434AC}" type="presOf" srcId="{C906BDDF-BB60-46EB-BE7C-692B6B7B3EA0}" destId="{68B5949F-BF95-4830-84B6-6D93206D80F4}" srcOrd="0" destOrd="0" presId="urn:microsoft.com/office/officeart/2005/8/layout/pList1"/>
    <dgm:cxn modelId="{BDCE4963-2F92-4672-BFAC-6FB097E46C4B}" srcId="{7D2ABE27-68A2-48CA-A064-57ED3EFB2AE8}" destId="{2B1CDBCF-7DE2-46D1-9BB0-A432B033DFFB}" srcOrd="0" destOrd="0" parTransId="{508CBB23-591C-42DD-AA73-91BA5D7CAA45}" sibTransId="{3B77A730-9B69-476A-9597-E8397B8717D2}"/>
    <dgm:cxn modelId="{FB183645-2E58-4008-A606-639FF1E83D16}" type="presOf" srcId="{7D2ABE27-68A2-48CA-A064-57ED3EFB2AE8}" destId="{C6DE0619-9E73-4CF9-BF2A-34505FECC1AB}" srcOrd="0" destOrd="0" presId="urn:microsoft.com/office/officeart/2005/8/layout/pList1"/>
    <dgm:cxn modelId="{F78CDD23-AEEB-4037-B1F1-D7CF25E2E010}" type="presParOf" srcId="{C6DE0619-9E73-4CF9-BF2A-34505FECC1AB}" destId="{4B061C56-CF78-40E2-9D31-A2E6FC612ACE}" srcOrd="0" destOrd="0" presId="urn:microsoft.com/office/officeart/2005/8/layout/pList1"/>
    <dgm:cxn modelId="{C5CE14E5-1DC4-4C55-93E2-1333DC6B6356}" type="presParOf" srcId="{4B061C56-CF78-40E2-9D31-A2E6FC612ACE}" destId="{6A42BA54-9F2C-4D8F-9305-CE95C936A1E5}" srcOrd="0" destOrd="0" presId="urn:microsoft.com/office/officeart/2005/8/layout/pList1"/>
    <dgm:cxn modelId="{FC99FDF1-7CA5-4B41-93CE-FDB1D0A46D6E}" type="presParOf" srcId="{4B061C56-CF78-40E2-9D31-A2E6FC612ACE}" destId="{191A159E-2EBD-483D-AF8B-46AEC9436BD1}" srcOrd="1" destOrd="0" presId="urn:microsoft.com/office/officeart/2005/8/layout/pList1"/>
    <dgm:cxn modelId="{031F346D-6D91-4A30-A74C-D9F54B7901C9}" type="presParOf" srcId="{C6DE0619-9E73-4CF9-BF2A-34505FECC1AB}" destId="{62221C0E-B48B-4E17-9662-6D5B38381CB1}" srcOrd="1" destOrd="0" presId="urn:microsoft.com/office/officeart/2005/8/layout/pList1"/>
    <dgm:cxn modelId="{75A81058-E288-48F2-8CB9-AE669B12BAED}" type="presParOf" srcId="{C6DE0619-9E73-4CF9-BF2A-34505FECC1AB}" destId="{ABE08FAC-BD88-4E3B-8D55-FBD3EC91694D}" srcOrd="2" destOrd="0" presId="urn:microsoft.com/office/officeart/2005/8/layout/pList1"/>
    <dgm:cxn modelId="{FDB8EED4-8D85-4905-A38A-F1AACA095756}" type="presParOf" srcId="{ABE08FAC-BD88-4E3B-8D55-FBD3EC91694D}" destId="{E76B93AA-8061-4EC8-9314-ABF1ACACF30B}" srcOrd="0" destOrd="0" presId="urn:microsoft.com/office/officeart/2005/8/layout/pList1"/>
    <dgm:cxn modelId="{4B1AFB47-129C-453E-B7FE-F9F2F8703AE2}" type="presParOf" srcId="{ABE08FAC-BD88-4E3B-8D55-FBD3EC91694D}" destId="{68B5949F-BF95-4830-84B6-6D93206D80F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2BA54-9F2C-4D8F-9305-CE95C936A1E5}">
      <dsp:nvSpPr>
        <dsp:cNvPr id="0" name=""/>
        <dsp:cNvSpPr/>
      </dsp:nvSpPr>
      <dsp:spPr>
        <a:xfrm>
          <a:off x="152402" y="1295398"/>
          <a:ext cx="4345492" cy="294178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A159E-2EBD-483D-AF8B-46AEC9436BD1}">
      <dsp:nvSpPr>
        <dsp:cNvPr id="0" name=""/>
        <dsp:cNvSpPr/>
      </dsp:nvSpPr>
      <dsp:spPr>
        <a:xfrm>
          <a:off x="1508270" y="3163042"/>
          <a:ext cx="1329295" cy="49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1508270" y="3163042"/>
        <a:ext cx="1329295" cy="493168"/>
      </dsp:txXfrm>
    </dsp:sp>
    <dsp:sp modelId="{E76B93AA-8061-4EC8-9314-ABF1ACACF30B}">
      <dsp:nvSpPr>
        <dsp:cNvPr id="0" name=""/>
        <dsp:cNvSpPr/>
      </dsp:nvSpPr>
      <dsp:spPr>
        <a:xfrm>
          <a:off x="4478821" y="1142999"/>
          <a:ext cx="3979378" cy="314643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949F-BF95-4830-84B6-6D93206D80F4}">
      <dsp:nvSpPr>
        <dsp:cNvPr id="0" name=""/>
        <dsp:cNvSpPr/>
      </dsp:nvSpPr>
      <dsp:spPr>
        <a:xfrm>
          <a:off x="5803691" y="3163042"/>
          <a:ext cx="1329295" cy="493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803691" y="3163042"/>
        <a:ext cx="1329295" cy="493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सोलर पॅनेलचा उपयोग करुन रीचर्जेबल टॉर्च बनवणे.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टेस्टिंग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ON the switch.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If battery ON then it’s ok. If OFF then test following point.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Check connection.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Check battery.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Check LED.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Check Switch.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Then test final project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अस्सेम्बली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676400"/>
            <a:ext cx="7239000" cy="40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COSTING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288853"/>
              </p:ext>
            </p:extLst>
          </p:nvPr>
        </p:nvGraphicFramePr>
        <p:xfrm>
          <a:off x="21771" y="1600200"/>
          <a:ext cx="8839201" cy="4001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018"/>
                <a:gridCol w="6333962"/>
                <a:gridCol w="1418221"/>
              </a:tblGrid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Sr</a:t>
                      </a:r>
                      <a:r>
                        <a:rPr lang="en-IN" sz="2400" u="none" strike="noStrike" dirty="0" smtClean="0">
                          <a:effectLst/>
                        </a:rPr>
                        <a:t>. No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Required component list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price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Solar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panel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Battery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 </a:t>
                      </a:r>
                      <a:endParaRPr lang="en-IN" b="1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Connecting wire's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 box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Total Cost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763000" cy="1417638"/>
          </a:xfrm>
        </p:spPr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टॉर्च </a:t>
            </a:r>
            <a:r>
              <a:rPr lang="en-US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252250"/>
              </p:ext>
            </p:extLst>
          </p:nvPr>
        </p:nvGraphicFramePr>
        <p:xfrm>
          <a:off x="304800" y="12192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कशी बनवणार टॉर्च?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सोलर पॅनेल(६वोल्ट)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3825648" cy="38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एल ई डी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57438"/>
            <a:ext cx="2981325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7438"/>
            <a:ext cx="3124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रिचर्जेबल बॅटरी (३.३वोल्ट)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724400" cy="35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स्विच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22574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314575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5657" y="44114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ON-OFF SWITCH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9830" y="4198496"/>
            <a:ext cx="137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BUTTON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8486" y="4475495"/>
            <a:ext cx="21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TOGGLE SWITCH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कन्नेक्टिंग वायर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सोल्टरिंग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106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सोलर पॅनेलचा उपयोग करुन रीचर्जेबल टॉर्च बनवणे.</vt:lpstr>
      <vt:lpstr>टॉर्च ?</vt:lpstr>
      <vt:lpstr>कशी बनवणार टॉर्च?</vt:lpstr>
      <vt:lpstr>साहित्य</vt:lpstr>
      <vt:lpstr>एल ई डी </vt:lpstr>
      <vt:lpstr>रिचर्जेबल बॅटरी (३.३वोल्ट)</vt:lpstr>
      <vt:lpstr>स्विच</vt:lpstr>
      <vt:lpstr>कन्नेक्टिंग वायर </vt:lpstr>
      <vt:lpstr>सोल्टरिंग</vt:lpstr>
      <vt:lpstr>टेस्टिंग</vt:lpstr>
      <vt:lpstr>अस्सेम्बली</vt:lpstr>
      <vt:lpstr>COSTING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16</cp:revision>
  <dcterms:created xsi:type="dcterms:W3CDTF">2017-11-20T08:31:11Z</dcterms:created>
  <dcterms:modified xsi:type="dcterms:W3CDTF">2018-01-23T11:53:50Z</dcterms:modified>
</cp:coreProperties>
</file>