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91" r:id="rId3"/>
    <p:sldId id="334" r:id="rId4"/>
    <p:sldId id="350" r:id="rId5"/>
    <p:sldId id="351" r:id="rId6"/>
    <p:sldId id="349" r:id="rId7"/>
    <p:sldId id="352" r:id="rId8"/>
    <p:sldId id="356" r:id="rId9"/>
    <p:sldId id="353" r:id="rId10"/>
    <p:sldId id="354" r:id="rId11"/>
    <p:sldId id="35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66"/>
    <a:srgbClr val="CC0000"/>
    <a:srgbClr val="FF33CC"/>
    <a:srgbClr val="FF3300"/>
    <a:srgbClr val="BB0F1F"/>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3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087AE-7597-4D42-BC44-46E61B2B8E38}" type="datetimeFigureOut">
              <a:rPr lang="en-IN" smtClean="0"/>
              <a:pPr/>
              <a:t>03-02-2015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2715B-4539-4408-A8AA-853B9DBFD7C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01D50E-9383-4948-9C48-82E382A75A12}"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996952"/>
            <a:ext cx="7272808" cy="1470025"/>
          </a:xfrm>
        </p:spPr>
        <p:txBody>
          <a:bodyPr/>
          <a:lstStyle>
            <a:lvl1pPr>
              <a:defRPr sz="5400">
                <a:solidFill>
                  <a:schemeClr val="tx2"/>
                </a:solidFill>
              </a:defRPr>
            </a:lvl1pPr>
          </a:lstStyle>
          <a:p>
            <a:r>
              <a:rPr lang="en-US" smtClean="0"/>
              <a:t>Click to edit Master title style</a:t>
            </a:r>
            <a:endParaRPr lang="en-IN" dirty="0"/>
          </a:p>
        </p:txBody>
      </p:sp>
      <p:sp>
        <p:nvSpPr>
          <p:cNvPr id="3" name="Subtitle 2"/>
          <p:cNvSpPr>
            <a:spLocks noGrp="1"/>
          </p:cNvSpPr>
          <p:nvPr>
            <p:ph type="subTitle" idx="1"/>
          </p:nvPr>
        </p:nvSpPr>
        <p:spPr>
          <a:xfrm>
            <a:off x="2411760" y="4509120"/>
            <a:ext cx="5328592" cy="720080"/>
          </a:xfrm>
        </p:spPr>
        <p:txBody>
          <a:bodyPr>
            <a:normAutofit/>
          </a:bodyPr>
          <a:lstStyle>
            <a:lvl1pPr marL="0" indent="0" algn="ctr">
              <a:buNone/>
              <a:defRPr sz="2800">
                <a:solidFill>
                  <a:srgbClr val="00B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dirty="0"/>
          </a:p>
        </p:txBody>
      </p:sp>
      <p:sp>
        <p:nvSpPr>
          <p:cNvPr id="4" name="Date Placeholder 3"/>
          <p:cNvSpPr>
            <a:spLocks noGrp="1"/>
          </p:cNvSpPr>
          <p:nvPr>
            <p:ph type="dt" sz="half" idx="10"/>
          </p:nvPr>
        </p:nvSpPr>
        <p:spPr/>
        <p:txBody>
          <a:bodyPr/>
          <a:lstStyle/>
          <a:p>
            <a:fld id="{3D53A4FA-2C95-4BD0-9935-471052EE0A4C}" type="datetime1">
              <a:rPr lang="en-IN" smtClean="0"/>
              <a:pPr/>
              <a:t>03-02-2015</a:t>
            </a:fld>
            <a:endParaRPr lang="en-IN"/>
          </a:p>
        </p:txBody>
      </p:sp>
      <p:sp>
        <p:nvSpPr>
          <p:cNvPr id="5" name="Footer Placeholder 4"/>
          <p:cNvSpPr>
            <a:spLocks noGrp="1"/>
          </p:cNvSpPr>
          <p:nvPr>
            <p:ph type="ftr" sz="quarter" idx="11"/>
          </p:nvPr>
        </p:nvSpPr>
        <p:spPr/>
        <p:txBody>
          <a:bodyPr/>
          <a:lstStyle/>
          <a:p>
            <a:r>
              <a:rPr lang="en-IN" smtClean="0"/>
              <a:t>| Vigyan Ashram | INDUSA PTI |</a:t>
            </a:r>
            <a:endParaRPr lang="en-IN"/>
          </a:p>
        </p:txBody>
      </p:sp>
      <p:sp>
        <p:nvSpPr>
          <p:cNvPr id="6" name="Slide Number Placeholder 5"/>
          <p:cNvSpPr>
            <a:spLocks noGrp="1"/>
          </p:cNvSpPr>
          <p:nvPr>
            <p:ph type="sldNum" sz="quarter" idx="12"/>
          </p:nvPr>
        </p:nvSpPr>
        <p:spPr>
          <a:xfrm>
            <a:off x="6948264" y="6376243"/>
            <a:ext cx="2133600" cy="365125"/>
          </a:xfrm>
        </p:spPr>
        <p:txBody>
          <a:bodyPr/>
          <a:lstStyle>
            <a:lvl1pPr>
              <a:defRPr b="0" cap="none" spc="0">
                <a:ln>
                  <a:noFill/>
                </a:ln>
                <a:solidFill>
                  <a:schemeClr val="tx2"/>
                </a:solidFill>
                <a:effectLst/>
              </a:defRPr>
            </a:lvl1pPr>
          </a:lstStyle>
          <a:p>
            <a:fld id="{1F68CD27-F250-44A2-BCBA-F6217D12169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C426B24-4907-4837-8F39-3C6833CA2E53}" type="datetime1">
              <a:rPr lang="en-IN" smtClean="0"/>
              <a:pPr/>
              <a:t>03-02-2015</a:t>
            </a:fld>
            <a:endParaRPr lang="en-IN"/>
          </a:p>
        </p:txBody>
      </p:sp>
      <p:sp>
        <p:nvSpPr>
          <p:cNvPr id="5" name="Footer Placeholder 4"/>
          <p:cNvSpPr>
            <a:spLocks noGrp="1"/>
          </p:cNvSpPr>
          <p:nvPr>
            <p:ph type="ftr" sz="quarter" idx="11"/>
          </p:nvPr>
        </p:nvSpPr>
        <p:spPr/>
        <p:txBody>
          <a:bodyPr/>
          <a:lstStyle/>
          <a:p>
            <a:r>
              <a:rPr lang="en-IN" smtClean="0"/>
              <a:t>| Vigyan Ashram | INDUSA PTI |</a:t>
            </a:r>
            <a:endParaRPr lang="en-IN"/>
          </a:p>
        </p:txBody>
      </p:sp>
      <p:sp>
        <p:nvSpPr>
          <p:cNvPr id="6" name="Slide Number Placeholder 5"/>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91C928C-1441-4C75-9485-B8ABB09FB0F8}" type="datetime1">
              <a:rPr lang="en-IN" smtClean="0"/>
              <a:pPr/>
              <a:t>03-02-2015</a:t>
            </a:fld>
            <a:endParaRPr lang="en-IN"/>
          </a:p>
        </p:txBody>
      </p:sp>
      <p:sp>
        <p:nvSpPr>
          <p:cNvPr id="5" name="Footer Placeholder 4"/>
          <p:cNvSpPr>
            <a:spLocks noGrp="1"/>
          </p:cNvSpPr>
          <p:nvPr>
            <p:ph type="ftr" sz="quarter" idx="11"/>
          </p:nvPr>
        </p:nvSpPr>
        <p:spPr/>
        <p:txBody>
          <a:bodyPr/>
          <a:lstStyle/>
          <a:p>
            <a:r>
              <a:rPr lang="en-IN" smtClean="0"/>
              <a:t>| Vigyan Ashram | INDUSA PTI |</a:t>
            </a:r>
            <a:endParaRPr lang="en-IN"/>
          </a:p>
        </p:txBody>
      </p:sp>
      <p:sp>
        <p:nvSpPr>
          <p:cNvPr id="6" name="Slide Number Placeholder 5"/>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IN"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F5991ED-B9E9-4D79-B6C1-99AA94E13F7A}" type="datetime1">
              <a:rPr lang="en-IN" smtClean="0"/>
              <a:pPr/>
              <a:t>03-02-2015</a:t>
            </a:fld>
            <a:endParaRPr lang="en-IN"/>
          </a:p>
        </p:txBody>
      </p:sp>
      <p:sp>
        <p:nvSpPr>
          <p:cNvPr id="5" name="Footer Placeholder 4"/>
          <p:cNvSpPr>
            <a:spLocks noGrp="1"/>
          </p:cNvSpPr>
          <p:nvPr>
            <p:ph type="ftr" sz="quarter" idx="11"/>
          </p:nvPr>
        </p:nvSpPr>
        <p:spPr/>
        <p:txBody>
          <a:bodyPr/>
          <a:lstStyle/>
          <a:p>
            <a:r>
              <a:rPr lang="en-IN" smtClean="0"/>
              <a:t>| Vigyan Ashram | INDUSA PTI |</a:t>
            </a:r>
            <a:endParaRPr lang="en-IN"/>
          </a:p>
        </p:txBody>
      </p:sp>
      <p:sp>
        <p:nvSpPr>
          <p:cNvPr id="6" name="Slide Number Placeholder 5"/>
          <p:cNvSpPr>
            <a:spLocks noGrp="1"/>
          </p:cNvSpPr>
          <p:nvPr>
            <p:ph type="sldNum" sz="quarter" idx="12"/>
          </p:nvPr>
        </p:nvSpPr>
        <p:spPr/>
        <p:txBody>
          <a:bodyPr/>
          <a:lstStyle>
            <a:lvl1pPr>
              <a:defRPr b="0" cap="none" spc="0">
                <a:ln>
                  <a:noFill/>
                </a:ln>
                <a:solidFill>
                  <a:schemeClr val="tx1"/>
                </a:solidFill>
                <a:effectLst/>
              </a:defRPr>
            </a:lvl1pPr>
          </a:lstStyle>
          <a:p>
            <a:fld id="{1F68CD27-F250-44A2-BCBA-F6217D121699}"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IN"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7162C-3F91-4986-908C-D196F9B3DFDF}" type="datetime1">
              <a:rPr lang="en-IN" smtClean="0"/>
              <a:pPr/>
              <a:t>03-02-2015</a:t>
            </a:fld>
            <a:endParaRPr lang="en-IN"/>
          </a:p>
        </p:txBody>
      </p:sp>
      <p:sp>
        <p:nvSpPr>
          <p:cNvPr id="5" name="Footer Placeholder 4"/>
          <p:cNvSpPr>
            <a:spLocks noGrp="1"/>
          </p:cNvSpPr>
          <p:nvPr>
            <p:ph type="ftr" sz="quarter" idx="11"/>
          </p:nvPr>
        </p:nvSpPr>
        <p:spPr/>
        <p:txBody>
          <a:bodyPr/>
          <a:lstStyle/>
          <a:p>
            <a:r>
              <a:rPr lang="en-IN" smtClean="0"/>
              <a:t>| Vigyan Ashram | INDUSA PTI |</a:t>
            </a:r>
            <a:endParaRPr lang="en-IN"/>
          </a:p>
        </p:txBody>
      </p:sp>
      <p:sp>
        <p:nvSpPr>
          <p:cNvPr id="6" name="Slide Number Placeholder 5"/>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IN"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9325A21-7405-455D-B1BF-7DE3653E7800}" type="datetime1">
              <a:rPr lang="en-IN" smtClean="0"/>
              <a:pPr/>
              <a:t>03-02-2015</a:t>
            </a:fld>
            <a:endParaRPr lang="en-IN"/>
          </a:p>
        </p:txBody>
      </p:sp>
      <p:sp>
        <p:nvSpPr>
          <p:cNvPr id="6" name="Footer Placeholder 5"/>
          <p:cNvSpPr>
            <a:spLocks noGrp="1"/>
          </p:cNvSpPr>
          <p:nvPr>
            <p:ph type="ftr" sz="quarter" idx="11"/>
          </p:nvPr>
        </p:nvSpPr>
        <p:spPr/>
        <p:txBody>
          <a:bodyPr/>
          <a:lstStyle/>
          <a:p>
            <a:r>
              <a:rPr lang="en-IN" smtClean="0"/>
              <a:t>| Vigyan Ashram | INDUSA PTI |</a:t>
            </a:r>
            <a:endParaRPr lang="en-IN"/>
          </a:p>
        </p:txBody>
      </p:sp>
      <p:sp>
        <p:nvSpPr>
          <p:cNvPr id="7" name="Slide Number Placeholder 6"/>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IN"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F3B5F18-CBF2-47EB-A018-9893B700B268}" type="datetime1">
              <a:rPr lang="en-IN" smtClean="0"/>
              <a:pPr/>
              <a:t>03-02-2015</a:t>
            </a:fld>
            <a:endParaRPr lang="en-IN"/>
          </a:p>
        </p:txBody>
      </p:sp>
      <p:sp>
        <p:nvSpPr>
          <p:cNvPr id="8" name="Footer Placeholder 7"/>
          <p:cNvSpPr>
            <a:spLocks noGrp="1"/>
          </p:cNvSpPr>
          <p:nvPr>
            <p:ph type="ftr" sz="quarter" idx="11"/>
          </p:nvPr>
        </p:nvSpPr>
        <p:spPr/>
        <p:txBody>
          <a:bodyPr/>
          <a:lstStyle/>
          <a:p>
            <a:r>
              <a:rPr lang="en-IN" smtClean="0"/>
              <a:t>| Vigyan Ashram | INDUSA PTI |</a:t>
            </a:r>
            <a:endParaRPr lang="en-IN"/>
          </a:p>
        </p:txBody>
      </p:sp>
      <p:sp>
        <p:nvSpPr>
          <p:cNvPr id="9" name="Slide Number Placeholder 8"/>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smtClean="0"/>
              <a:t>Click to edit Master title style</a:t>
            </a:r>
            <a:endParaRPr lang="en-IN" dirty="0"/>
          </a:p>
        </p:txBody>
      </p:sp>
      <p:sp>
        <p:nvSpPr>
          <p:cNvPr id="3" name="Date Placeholder 2"/>
          <p:cNvSpPr>
            <a:spLocks noGrp="1"/>
          </p:cNvSpPr>
          <p:nvPr>
            <p:ph type="dt" sz="half" idx="10"/>
          </p:nvPr>
        </p:nvSpPr>
        <p:spPr/>
        <p:txBody>
          <a:bodyPr/>
          <a:lstStyle/>
          <a:p>
            <a:fld id="{E963246C-F85C-4B95-95DA-656918325929}" type="datetime1">
              <a:rPr lang="en-IN" smtClean="0"/>
              <a:pPr/>
              <a:t>03-02-2015</a:t>
            </a:fld>
            <a:endParaRPr lang="en-IN"/>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DD09C-F65F-4F60-881C-47F2890A93C4}" type="datetime1">
              <a:rPr lang="en-IN" smtClean="0"/>
              <a:pPr/>
              <a:t>03-02-2015</a:t>
            </a:fld>
            <a:endParaRPr lang="en-IN"/>
          </a:p>
        </p:txBody>
      </p:sp>
      <p:sp>
        <p:nvSpPr>
          <p:cNvPr id="3" name="Footer Placeholder 2"/>
          <p:cNvSpPr>
            <a:spLocks noGrp="1"/>
          </p:cNvSpPr>
          <p:nvPr>
            <p:ph type="ftr" sz="quarter" idx="11"/>
          </p:nvPr>
        </p:nvSpPr>
        <p:spPr/>
        <p:txBody>
          <a:bodyPr/>
          <a:lstStyle/>
          <a:p>
            <a:r>
              <a:rPr lang="en-IN" smtClean="0"/>
              <a:t>| Vigyan Ashram | INDUSA PTI |</a:t>
            </a:r>
            <a:endParaRPr lang="en-IN"/>
          </a:p>
        </p:txBody>
      </p:sp>
      <p:sp>
        <p:nvSpPr>
          <p:cNvPr id="4" name="Slide Number Placeholder 3"/>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744" y="273050"/>
            <a:ext cx="6552728" cy="1162050"/>
          </a:xfrm>
        </p:spPr>
        <p:txBody>
          <a:bodyPr anchor="b"/>
          <a:lstStyle>
            <a:lvl1pPr algn="l">
              <a:defRPr sz="2000" b="1"/>
            </a:lvl1pPr>
          </a:lstStyle>
          <a:p>
            <a:r>
              <a:rPr lang="en-US" smtClean="0"/>
              <a:t>Click to edit Master title style</a:t>
            </a:r>
            <a:endParaRPr lang="en-IN" dirty="0"/>
          </a:p>
        </p:txBody>
      </p:sp>
      <p:sp>
        <p:nvSpPr>
          <p:cNvPr id="3" name="Content Placeholder 2"/>
          <p:cNvSpPr>
            <a:spLocks noGrp="1"/>
          </p:cNvSpPr>
          <p:nvPr>
            <p:ph idx="1"/>
          </p:nvPr>
        </p:nvSpPr>
        <p:spPr>
          <a:xfrm>
            <a:off x="3575050" y="1641202"/>
            <a:ext cx="5111750" cy="4668118"/>
          </a:xfr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Text Placeholder 3"/>
          <p:cNvSpPr>
            <a:spLocks noGrp="1"/>
          </p:cNvSpPr>
          <p:nvPr>
            <p:ph type="body" sz="half" idx="2"/>
          </p:nvPr>
        </p:nvSpPr>
        <p:spPr>
          <a:xfrm>
            <a:off x="457200" y="161825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65D80-C95C-4A3C-B4DA-B4A95F76907A}" type="datetime1">
              <a:rPr lang="en-IN" smtClean="0"/>
              <a:pPr/>
              <a:t>03-02-2015</a:t>
            </a:fld>
            <a:endParaRPr lang="en-IN"/>
          </a:p>
        </p:txBody>
      </p:sp>
      <p:sp>
        <p:nvSpPr>
          <p:cNvPr id="6" name="Footer Placeholder 5"/>
          <p:cNvSpPr>
            <a:spLocks noGrp="1"/>
          </p:cNvSpPr>
          <p:nvPr>
            <p:ph type="ftr" sz="quarter" idx="11"/>
          </p:nvPr>
        </p:nvSpPr>
        <p:spPr/>
        <p:txBody>
          <a:bodyPr/>
          <a:lstStyle/>
          <a:p>
            <a:r>
              <a:rPr lang="en-IN" smtClean="0"/>
              <a:t>| Vigyan Ashram | INDUSA PTI |</a:t>
            </a:r>
            <a:endParaRPr lang="en-IN"/>
          </a:p>
        </p:txBody>
      </p:sp>
      <p:sp>
        <p:nvSpPr>
          <p:cNvPr id="7" name="Slide Number Placeholder 6"/>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34C84-813E-434A-8A6E-06D75621854A}" type="datetime1">
              <a:rPr lang="en-IN" smtClean="0"/>
              <a:pPr/>
              <a:t>03-02-2015</a:t>
            </a:fld>
            <a:endParaRPr lang="en-IN"/>
          </a:p>
        </p:txBody>
      </p:sp>
      <p:sp>
        <p:nvSpPr>
          <p:cNvPr id="6" name="Footer Placeholder 5"/>
          <p:cNvSpPr>
            <a:spLocks noGrp="1"/>
          </p:cNvSpPr>
          <p:nvPr>
            <p:ph type="ftr" sz="quarter" idx="11"/>
          </p:nvPr>
        </p:nvSpPr>
        <p:spPr/>
        <p:txBody>
          <a:bodyPr/>
          <a:lstStyle/>
          <a:p>
            <a:r>
              <a:rPr lang="en-IN" smtClean="0"/>
              <a:t>| Vigyan Ashram | INDUSA PTI |</a:t>
            </a:r>
            <a:endParaRPr lang="en-IN"/>
          </a:p>
        </p:txBody>
      </p:sp>
      <p:sp>
        <p:nvSpPr>
          <p:cNvPr id="7" name="Slide Number Placeholder 6"/>
          <p:cNvSpPr>
            <a:spLocks noGrp="1"/>
          </p:cNvSpPr>
          <p:nvPr>
            <p:ph type="sldNum" sz="quarter" idx="12"/>
          </p:nvPr>
        </p:nvSpPr>
        <p:spPr/>
        <p:txBody>
          <a:bodyPr/>
          <a:lstStyle/>
          <a:p>
            <a:fld id="{1F68CD27-F250-44A2-BCBA-F6217D12169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6309320"/>
            <a:ext cx="9144000" cy="548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Placeholder 1"/>
          <p:cNvSpPr>
            <a:spLocks noGrp="1"/>
          </p:cNvSpPr>
          <p:nvPr>
            <p:ph type="title"/>
          </p:nvPr>
        </p:nvSpPr>
        <p:spPr>
          <a:xfrm>
            <a:off x="2339752" y="269776"/>
            <a:ext cx="6480720" cy="1143000"/>
          </a:xfrm>
          <a:prstGeom prst="rect">
            <a:avLst/>
          </a:prstGeom>
          <a:ln>
            <a:noFill/>
          </a:ln>
        </p:spPr>
        <p:txBody>
          <a:bodyPr vert="horz" lIns="91440" tIns="45720" rIns="91440" bIns="45720" rtlCol="0" anchor="ctr">
            <a:noAutofit/>
          </a:bodyPr>
          <a:lstStyle/>
          <a:p>
            <a:r>
              <a:rPr lang="en-US" smtClean="0"/>
              <a:t>Click to edit Master title style</a:t>
            </a:r>
            <a:endParaRPr lang="en-IN" dirty="0"/>
          </a:p>
        </p:txBody>
      </p:sp>
      <p:sp>
        <p:nvSpPr>
          <p:cNvPr id="3" name="Text Placeholder 2"/>
          <p:cNvSpPr>
            <a:spLocks noGrp="1"/>
          </p:cNvSpPr>
          <p:nvPr>
            <p:ph type="body" idx="1"/>
          </p:nvPr>
        </p:nvSpPr>
        <p:spPr>
          <a:xfrm>
            <a:off x="494840" y="1772816"/>
            <a:ext cx="8064896" cy="24048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8EF8F-EADE-4ABC-B664-A4C2F07AE3F7}" type="datetime1">
              <a:rPr lang="en-IN" smtClean="0"/>
              <a:pPr/>
              <a:t>03-02-2015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solidFill>
                  <a:schemeClr val="accent1">
                    <a:lumMod val="75000"/>
                  </a:schemeClr>
                </a:solidFill>
              </a:rPr>
              <a:t>|</a:t>
            </a:r>
            <a:r>
              <a:rPr lang="en-US" dirty="0" smtClean="0"/>
              <a:t> </a:t>
            </a:r>
            <a:r>
              <a:rPr lang="en-US" dirty="0" err="1" smtClean="0"/>
              <a:t>Vigyan</a:t>
            </a:r>
            <a:r>
              <a:rPr lang="en-US" dirty="0" smtClean="0"/>
              <a:t> Ashram </a:t>
            </a:r>
            <a:r>
              <a:rPr lang="en-US" dirty="0" smtClean="0">
                <a:solidFill>
                  <a:schemeClr val="accent1">
                    <a:lumMod val="75000"/>
                  </a:schemeClr>
                </a:solidFill>
              </a:rPr>
              <a:t>|</a:t>
            </a:r>
            <a:r>
              <a:rPr lang="en-US" dirty="0" smtClean="0"/>
              <a:t> INDUSA PTI </a:t>
            </a:r>
            <a:r>
              <a:rPr lang="en-US" dirty="0" smtClean="0">
                <a:solidFill>
                  <a:schemeClr val="accent1">
                    <a:lumMod val="75000"/>
                  </a:schemeClr>
                </a:solidFill>
              </a:rPr>
              <a:t>|</a:t>
            </a:r>
            <a:endParaRPr lang="en-IN" dirty="0">
              <a:solidFill>
                <a:schemeClr val="accent1">
                  <a:lumMod val="75000"/>
                </a:schemeClr>
              </a:solidFill>
            </a:endParaRPr>
          </a:p>
        </p:txBody>
      </p:sp>
      <p:sp>
        <p:nvSpPr>
          <p:cNvPr id="6" name="Slide Number Placeholder 5"/>
          <p:cNvSpPr>
            <a:spLocks noGrp="1"/>
          </p:cNvSpPr>
          <p:nvPr>
            <p:ph type="sldNum" sz="quarter" idx="4"/>
          </p:nvPr>
        </p:nvSpPr>
        <p:spPr>
          <a:xfrm>
            <a:off x="6876256" y="6376243"/>
            <a:ext cx="2133600" cy="365125"/>
          </a:xfrm>
          <a:prstGeom prst="rect">
            <a:avLst/>
          </a:prstGeom>
        </p:spPr>
        <p:txBody>
          <a:bodyPr vert="horz" lIns="91440" tIns="45720" rIns="91440" bIns="45720" rtlCol="0" anchor="ctr"/>
          <a:lstStyle>
            <a:lvl1pPr algn="r">
              <a:defRPr sz="1600" b="0" cap="none" spc="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defRPr>
            </a:lvl1pPr>
          </a:lstStyle>
          <a:p>
            <a:fld id="{DBA2D849-F80E-4A61-B632-3B1F48906DD7}" type="slidenum">
              <a:rPr lang="en-IN"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pPr/>
              <a:t>‹#›</a:t>
            </a:fld>
            <a:endParaRPr lang="en-IN" dirty="0"/>
          </a:p>
        </p:txBody>
      </p:sp>
      <p:cxnSp>
        <p:nvCxnSpPr>
          <p:cNvPr id="10" name="Straight Connector 9"/>
          <p:cNvCxnSpPr/>
          <p:nvPr/>
        </p:nvCxnSpPr>
        <p:spPr>
          <a:xfrm>
            <a:off x="2339752" y="1484784"/>
            <a:ext cx="648072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2606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C:\Users\SONY\Desktop\LWD IMG\LWD_Logo.jpg"/>
          <p:cNvPicPr>
            <a:picLocks noChangeAspect="1" noChangeArrowheads="1"/>
          </p:cNvPicPr>
          <p:nvPr/>
        </p:nvPicPr>
        <p:blipFill>
          <a:blip r:embed="rId13" cstate="print"/>
          <a:stretch>
            <a:fillRect/>
          </a:stretch>
        </p:blipFill>
        <p:spPr bwMode="auto">
          <a:xfrm>
            <a:off x="251520" y="197217"/>
            <a:ext cx="1944216" cy="135819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000" b="1" kern="1200" cap="none" spc="0">
          <a:ln w="1905"/>
          <a:solidFill>
            <a:schemeClr val="tx2"/>
          </a:solidFill>
          <a:effectLst>
            <a:innerShdw blurRad="69850" dist="43180" dir="5400000">
              <a:srgbClr val="000000">
                <a:alpha val="65000"/>
              </a:srgbClr>
            </a:inn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B05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r-IN" dirty="0" smtClean="0"/>
              <a:t>सोलर </a:t>
            </a:r>
            <a:r>
              <a:rPr lang="mr-IN" smtClean="0"/>
              <a:t>ड्रायर </a:t>
            </a:r>
            <a:endParaRPr lang="en-US" dirty="0"/>
          </a:p>
        </p:txBody>
      </p:sp>
      <p:sp>
        <p:nvSpPr>
          <p:cNvPr id="3" name="Subtitle 2"/>
          <p:cNvSpPr>
            <a:spLocks noGrp="1"/>
          </p:cNvSpPr>
          <p:nvPr>
            <p:ph type="subTitle" idx="1"/>
          </p:nvPr>
        </p:nvSpPr>
        <p:spPr/>
        <p:txBody>
          <a:bodyPr/>
          <a:lstStyle/>
          <a:p>
            <a:r>
              <a:rPr lang="en-IN" dirty="0" err="1" smtClean="0"/>
              <a:t>ऊर्जा</a:t>
            </a:r>
            <a:r>
              <a:rPr lang="mr-IN" dirty="0" smtClean="0"/>
              <a:t> व पर्यावरण</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सोलर टनेल ड्रायर </a:t>
            </a:r>
            <a:endParaRPr lang="en-IN" sz="2800" dirty="0"/>
          </a:p>
        </p:txBody>
      </p:sp>
      <p:sp>
        <p:nvSpPr>
          <p:cNvPr id="3" name="Content Placeholder 2"/>
          <p:cNvSpPr>
            <a:spLocks noGrp="1"/>
          </p:cNvSpPr>
          <p:nvPr>
            <p:ph idx="1"/>
          </p:nvPr>
        </p:nvSpPr>
        <p:spPr>
          <a:xfrm>
            <a:off x="152400" y="2133600"/>
            <a:ext cx="5791200" cy="2209800"/>
          </a:xfrm>
        </p:spPr>
        <p:txBody>
          <a:bodyPr>
            <a:noAutofit/>
          </a:bodyPr>
          <a:lstStyle/>
          <a:p>
            <a:r>
              <a:rPr lang="mr-IN" sz="1800" dirty="0" smtClean="0">
                <a:solidFill>
                  <a:schemeClr val="tx1">
                    <a:lumMod val="95000"/>
                    <a:lumOff val="5000"/>
                  </a:schemeClr>
                </a:solidFill>
              </a:rPr>
              <a:t>सोलर टनेल ड्रायरमध्ये सफेद मुसळी, पान पिंपरी, हळद, मिरची, आवळा कॅंडी, बटाटा चिप्स, हिरवा भाजीपाला वाळविता येतो. या यंत्राची वाळवण्याची क्षमता 100 किलो एवढी आहे. </a:t>
            </a:r>
          </a:p>
          <a:p>
            <a:pPr>
              <a:buNone/>
            </a:pPr>
            <a:r>
              <a:rPr lang="mr-IN" sz="1800" dirty="0" smtClean="0">
                <a:solidFill>
                  <a:schemeClr val="tx1">
                    <a:lumMod val="95000"/>
                    <a:lumOff val="5000"/>
                  </a:schemeClr>
                </a:solidFill>
              </a:rPr>
              <a:t>1) सोलर टनेल ड्रायर अर्धदंडगोलाकार, 3 </a:t>
            </a:r>
            <a:r>
              <a:rPr lang="en-IN" sz="1800" dirty="0" smtClean="0">
                <a:solidFill>
                  <a:schemeClr val="tx1">
                    <a:lumMod val="95000"/>
                    <a:lumOff val="5000"/>
                  </a:schemeClr>
                </a:solidFill>
              </a:rPr>
              <a:t>x 6 </a:t>
            </a:r>
            <a:r>
              <a:rPr lang="mr-IN" sz="1800" dirty="0" smtClean="0">
                <a:solidFill>
                  <a:schemeClr val="tx1">
                    <a:lumMod val="95000"/>
                    <a:lumOff val="5000"/>
                  </a:schemeClr>
                </a:solidFill>
              </a:rPr>
              <a:t>मीटर आकाराचा आहे. याची उंची दोन मीटर आहे. </a:t>
            </a:r>
          </a:p>
          <a:p>
            <a:pPr>
              <a:buNone/>
            </a:pPr>
            <a:r>
              <a:rPr lang="mr-IN" sz="1800" dirty="0" smtClean="0">
                <a:solidFill>
                  <a:schemeClr val="tx1">
                    <a:lumMod val="95000"/>
                    <a:lumOff val="5000"/>
                  </a:schemeClr>
                </a:solidFill>
              </a:rPr>
              <a:t>2) 25 मि.मी. आकाराचे लोखंडी पाइप अर्धगोलाकार आकारात वाकवून सोलर टनेल ड्रायर तयार केला आहे. </a:t>
            </a:r>
            <a:r>
              <a:rPr lang="mr-IN" sz="1800" dirty="0" smtClean="0"/>
              <a:t/>
            </a:r>
            <a:br>
              <a:rPr lang="mr-IN" sz="1800" dirty="0" smtClean="0"/>
            </a:br>
            <a:endParaRPr lang="en-IN" sz="1800"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10</a:t>
            </a:fld>
            <a:endParaRPr lang="en-IN" dirty="0"/>
          </a:p>
        </p:txBody>
      </p:sp>
      <p:sp>
        <p:nvSpPr>
          <p:cNvPr id="6" name="Rectangle 5"/>
          <p:cNvSpPr/>
          <p:nvPr/>
        </p:nvSpPr>
        <p:spPr>
          <a:xfrm>
            <a:off x="0" y="1676400"/>
            <a:ext cx="9052478" cy="369332"/>
          </a:xfrm>
          <a:prstGeom prst="rect">
            <a:avLst/>
          </a:prstGeom>
        </p:spPr>
        <p:txBody>
          <a:bodyPr wrap="square">
            <a:spAutoFit/>
          </a:bodyPr>
          <a:lstStyle/>
          <a:p>
            <a:r>
              <a:rPr lang="mr-IN" b="1" dirty="0" smtClean="0"/>
              <a:t>डॉ. पंजाबराव देशमुख कृषी विद्यापीठ, अकोला येथे असलेल्या सोलर टनेल ड्रायरबाबत माहिती :</a:t>
            </a:r>
            <a:endParaRPr lang="en-IN" b="1" dirty="0"/>
          </a:p>
        </p:txBody>
      </p:sp>
      <p:pic>
        <p:nvPicPr>
          <p:cNvPr id="7" name="Picture 2" descr="http://www.pdkv.ac.in/wp-content/uploads/2014/01/Res-D-1.jpg"/>
          <p:cNvPicPr>
            <a:picLocks noChangeAspect="1" noChangeArrowheads="1"/>
          </p:cNvPicPr>
          <p:nvPr/>
        </p:nvPicPr>
        <p:blipFill>
          <a:blip r:embed="rId2" cstate="print"/>
          <a:srcRect/>
          <a:stretch>
            <a:fillRect/>
          </a:stretch>
        </p:blipFill>
        <p:spPr bwMode="auto">
          <a:xfrm>
            <a:off x="5867400" y="2042159"/>
            <a:ext cx="3264170" cy="2301241"/>
          </a:xfrm>
          <a:prstGeom prst="rect">
            <a:avLst/>
          </a:prstGeom>
          <a:noFill/>
        </p:spPr>
      </p:pic>
      <p:sp>
        <p:nvSpPr>
          <p:cNvPr id="8" name="Rectangle 7"/>
          <p:cNvSpPr/>
          <p:nvPr/>
        </p:nvSpPr>
        <p:spPr>
          <a:xfrm>
            <a:off x="228600" y="4648200"/>
            <a:ext cx="8915400" cy="1754326"/>
          </a:xfrm>
          <a:prstGeom prst="rect">
            <a:avLst/>
          </a:prstGeom>
        </p:spPr>
        <p:txBody>
          <a:bodyPr wrap="square">
            <a:spAutoFit/>
          </a:bodyPr>
          <a:lstStyle/>
          <a:p>
            <a:r>
              <a:rPr lang="mr-IN" dirty="0" smtClean="0"/>
              <a:t>3) टनेल ड्रायरचा जमिनीलगतचा पृष्ठभाग सिमेंट कॉंक्रीटचा बनविलेला आहे, त्यावर काळा रंग दिलेला आहे. काळा रंग सूर्यकिरणातील जास्त उष्णता शोषून घेतो, तसेच उत्तर दिशेला आतून नॉर्थ वॉल बसविलेली आहे. </a:t>
            </a:r>
            <a:br>
              <a:rPr lang="mr-IN" dirty="0" smtClean="0"/>
            </a:br>
            <a:r>
              <a:rPr lang="mr-IN" dirty="0" smtClean="0"/>
              <a:t>4) अर्धगोलाकार पाइपवर अल्ट्रा व्हायोलेट पॉलिथिलीन फिल्म (200 मायक्रॉन जाडी) झाकलेली आहे. </a:t>
            </a:r>
            <a:br>
              <a:rPr lang="mr-IN" dirty="0" smtClean="0"/>
            </a:b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11</a:t>
            </a:fld>
            <a:endParaRPr lang="en-IN" dirty="0"/>
          </a:p>
        </p:txBody>
      </p:sp>
      <p:sp>
        <p:nvSpPr>
          <p:cNvPr id="1028" name="AutoShape 4" descr="data:image/jpeg;base64,/9j/4AAQSkZJRgABAQAAAQABAAD/2wCEAAkGBxQTEhQUExQWFhUXFxcbFxgXGBgaIBgdFxweGBccGxcZHSggIBolHxcYITEhJSkrLi8uGh8zODMsNygtLisBCgoKDg0OGxAQGywkHyQsNCwsLCwsLCwsLCwsLC8sLCwsLCwsLCwsLCwsLCwsLCwsLCwsLCwsLCwsLCwsLCwsLP/AABEIAMIBBAMBIgACEQEDEQH/xAAcAAACAgMBAQAAAAAAAAAAAAAFBgAEAgMHAQj/xABOEAACAQIEAgcCCAsGBQMFAQABAhEAAwQSITEFQQYTIlFhcYEykQcjQlKhscHRFBVUYnKSk6Ky0vAWJDNzguE0U7PC8SVDY2R0g7TTF//EABoBAAMBAQEBAAAAAAAAAAAAAAABAgMEBQb/xAAxEQACAgEDAgQEBQQDAAAAAAAAAQIRAwQSITFREyJBcQUyYdEzgZGhwRSx4fAjUmL/2gAMAwEAAhEDEQA/AGCyBW9VpPwHSRrZCYpCh5PyPrTdhcQGEggjvFaxkmKSLCVuQ1jbWswtWSWFNBePY9iRZt6uxiPH7hua3cX4kLNstz5T3/7Vp6IYXMv4S4OZwck7he/zbfyjvqXzwCC/B+GrYthRqx1dvnNzPl3CvXJOJQchauE/6mUL9TVcqlw9g9y7cG2bq1PeLU5v32cf6aoAkKyWsBWYoAzFZisBWxRUthRkBWUVBXjOBvSsoyivYoa/GrclUzXGHK2paPONB6xXnXYl/ZtIg77r6/qpP10kwoJEUlfCgx6i0g+VcJ9ykf8AdTGMLiDvfQfo2vtZ/spWfDvicd1LuWFkkyQNAIjsjTUxSk3VDiubHPg+G6uxaT5qKPo1q5FD+oxA2u22/StEfSr/AGVOvvrvaVx/8dzX9W4APpquRBCpVC3xa3IVibbHZbgKT5E6N6E0Qp2KjypXteU7FR5Ur2vKYjyK8rKsaAPK8Ne1KYCX0nwrYS+uOsjsEgYhR46B48dj4we+mrD4hbiLcX2WE1txFhXVkcSrAhgeYIgilHonebDX7uBuEnLraJ+Uh1U/YfEGspcOy+qGqKlZFa9qiRBxfC1uKQQCDyNAV4TewjF8MdD7VtjofI8vWjWG6QWGZlLhGWZD9nbTc6H0rwdJ8KxgXEaBJOYCBsN99T5DUnlPOmjfbLsbeDdJkuHJc+KuDdW0n1pjnSlrivCLV0agHSQZ2HeG5DxpOsdKLllzZFwXLQI7RYSqyQTPgQdfLvq1konw3LoOWNtDFYgWt7Y9ryHte8wKbrawIGw2Hd4Ug8A6UYa3mdicznZQWyqs92vifMd1EcV8IGFD21FwZSGZ2AmAokLHex+gHvBDjNdw8KXShh41jTatEoJuMQlod7vovoNz4A1Z4bhBZtW7YMhFAk7kjcnxJk+tJuJ6YYc3hdfNktKci6SWckM+WeSjTzatF34T07QTD3Dp2CXVZ01JG4APdM0/EQ1hm1wjoimsxSFg/hKtFQXsXQ3zUGfw3Hv8qIcN6cI5fNavBZHVnq2mCoJDAbMGnwIjxo8RMbwTXVDitZzSXgelrzmuAFAPkKZk6DSd5I0q1e4418Rbt4gLMMVtE+cEmPrqppx4MISU1aDWJ4p2slpesfuGy+LHYDzry3wovrfbOfmLIQfa3rA8KqYLHC2uVMLiAP8AL1J7ySZJ8TVocXf8lxH6qj/uqboumFbVsKAqgKBsAAAPICtooP8Aje5+S3/cn81ZDjD/AJLf9yfz0WFBU0qcGt/+qYoj5g/7QfpoqnFnJj8GvjUawnv0ahXB76rfu3US9cLqCYQALmYmAS2ux5cqTfKGkN1eChY4u/5Nf/VX+avfxu35NiP2f+9VuFQRuWwwKsAyncEAg+YNUTw0prYfJ+Y0tbP+ndf9JHkaw/HP/wBPif2TfZU/HY52MSP/AMF37Focl6ipm7D8R7Qt3V6u4dgTKv8AoPs3lofCr1BcTxS1cUrcs4gqeRw9/wBCITQjvGoqvhuOJaBFxrxQEBGexfDCdArEpDGdAdzpSuh0MVeGhn4/s8+sHnZvj60rz+0OH53CPNLg+tarchOITNY0N/tFhf8AnoPMkfWKx/tHhPym1+uPtp7kTtYTqUOHHsKdsRZ/aJ99A+kPTS3bX4hkd80EkyAB7TCN4MDfnzqly6QNUm36DZSl09whVbeLt+3YYZ4522MN7jB8s1DsH086q2zX81wHVOqQEjclW7Wg9kA/XVi98IvDrlqLlxgLgKuhtuYDSCGKgrtPOlk8r2yHiua3RXA08NxYvW1uA7ivaQui/SezYsC2zOwlirKAZWYWY56VKwWQt459iqOj+H65ybYJJO8mNfPSrzdE8NcIZrSmBAkmBrOgnStd7EAYi4vMO+nOMx18R40Tt4uRE0lTKcpL1KNzo7YOhtqykRrJ07t9vCqa9F8MCwNm3BOgAgADaPHnPjHKjt7EqiyxgCJ9dKD8X4kotXSjqXVZgMJgEFtAZ2mqdIE5N9QpwbgmH6pD1FqcoklF1n0q/jLdm2hK2bWbZewurHReVDsHxdHBymAGK6wNuY8CII861nHqz6ssJtJGpNCTZMpu+X+4UwdpbVtUAU5RqYEknUnbvofwfDCyzqANVtyQIkqMhPmYB9a02uM2mXMHjfRuydNNmg+tYtxK0Nc6kgcjJ+iq2S7MSyxXG5fqGXxQWSTAG57qX7mJfF3BaQ5UkZmM7d58PDn9Q3EcQ654LZEGsan3xzqzhuK27cKklTz+09/KumOKWNW1b/sccs0crrdUffr/AIKGEwwt9bllgNzqdFYZoGsAAE+nOuncPChFCgAACI2rnfDsO10siEA3QQp3gPEkjykxRS5x/D4HE3bahhaARWMlgrJnZgATpIK9wBJ56GNVKpJ/Q30MN+OS9b+w+qaj3goJJAA3J0j1oXY4zae2ty2wuZtFCGczbka7ROsxHOrFjCliHuwzDUL8lfIcz4n0isbNWq6m1cU7/wCGmnz37I9B7R9wHjWYwRPt3WPgsIPtb96tzXQNSY860fhwPsBn/RGn6xhfppcARuHWuak/pO5+tqDdDMCpssWB1eBBKwFA5qRzq9xXiht2yxtsBtOZNM2knU6CsuBTbsW1NtoiSRl+VrMZp51NqyvQu/gJHsXHXwbtj97tfvVDeuJ7aZh863J96HX3Zq3W8SpMA69xlT+qwBjxreDVkmuxfVxKkEeFbaqYnByc9s5X5nk3g45+e4+g5YTFZpUjK6+0p5dxHep5EfXIAFFgitd60GUqwBVhBB5g1mTXk1SYgdgbrW36hyTpNpydXUbqT89dPMQe+iOaqvEcL1iQDDA5kb5rDY+XI+BNU8RxjLh2vlCcgbrEBAKlPaAnQmR4UujH1YVz+NC+JcWFrrCw0traZiTAy3HZSf8ASEJNKF34QDfuImCtFmViH6wqoKkfJ1nQgEkjTaDNU8d0dF4vexDK95pInS2p+T2dyBoNd94mpeTsbLCo/OBOkXHb2Ix72cLfS4rwEuW2a2o7JLqe0wY6CTBmNIr3HcF6iwmZs7BspIBAgyTAJPdEnXTkNK14q/hhcxICKr5pQKNhbCyQRoCSWE6TRbi1zNgkaZ7Sme/eqw/iJ/UnVNrG4rsUOj/R5rnWraI7IDBCN5JBGb7D7xVzheFwYc2sVhLKsNMxtqIP54j6fH1q90PvKty5mYLKDcgTB8aM8UwdnEDtMuYey4IkfTqPCuvVZF4jhNcd+x5ekjLw1khKpeqvh/5LlrodgoH92sHx6tD9NSlPr8Xh/i0clRqpSGEHukGPL/zUrl/o5PlTVHate1w4SsAdJ+L20xl8M+q3bnjGusd1DL3H0EdtjOoj6edBenazxHGbf49zQefdQEAjUUR1MkkqX6EvSQlzb/UasX0jtkFfjJ1Bkf71XwfFsPb2UydSez99Lz3CSSdzvWplFW9Q27VfoStLFLa7r3HW30gRiAqzPiPurS3SZV0ChvHN/tSzaQohfm2i+Xyj9nvqpNS9Rlu7BaTC1VDb/arfsKPU6/RWt+k7TowXfQBtQdNQd6WAak1MtRkl1ZrDS4Y/KhhHSi6PZFv9V/5q9s9JLxgdgRtC/e0UvBqmam9RkfqC0mH/AKnXej1mBbKQGOViSSNdCTI+qmXgimcb+EKNXlp1Hs6lTExlCeIPiKTsIQcHrscM3/SNaujnSBrg6lyWuMAqPAbMF1AefAsCw1iDpBNb6tK4r1ow+Gt1O+l/YcrnEDgsRbV7bt1hKyAAUAMKNtQSw1nU0yrxhCBAeSP+XcI00OuXkdKV0x63FnGYe7mRbiHLGV2cKezBnKY07h46Vu4BxFbVtUcZFCI2c6D4wdkAmJEALIG4rihbtdj0s0FtT9X+4eF9W1YOx8bdyB5Llj1Mmt/4aPz/ANnc/lrX1wI3FZK9WjlZliLyMhzqxA11t3IEc/ZogmKUCAtyP8t/uqs7KUIkbbSNauDEr85feKfAGu7fRhDI5Hjaufy1rt4nKf8A3GX863dJXyOXUeB18eVb/wAJHePfU/CR3j3ihoLPbePQgEZyDqD1V3+WtGNuq0Fc4dfZbqrvqp7Psnn79xWyxcUMYYQ24kaHvHnz9D3zo41x2xhbZuXXULtuJPKAOZ51PuWlb4N9niCMPlTsRkcweYJy7ipd4hbVSzOFA3LSoHqRShw3pMbmId1AUXEUZM0wVLQ+wElAAR3gbxWPSPFZ7bM9u3cZFOUMAdRqNWmBO5pu0NJOVBhemGFdurtXhn5FrbsunLQr9dLnSm9dZgqMV65iTkJUFkXsyJn2de6UWh3CsOtk9WMvaUE6AHMPaPkSduWlDelfF3XFIiO3Uyq3cqq3aIJyjQnQQfAn3TbfU1SV+X9y7wNRq4QL2gw0HZksCsj8wL6iaP423nWJK+I/3pX4TxXJYRCjF9M7MAsQANACSTpzA5+VZcU6VBBuid2Yyfd/satYpPnoYTyxT7lPi/C7Nq5cN0n41ALbnKYdQdGAEyTqCN4jlVjiHFbZwqp7LypyxAHNgJ7jpShjekaG613tXHICzGUQPE6x6VXwfGHvXAhChTOgE7CRqfKtMcYRkrfJnmnOUXSrgabQYA5nU6z22CgeAJFa2xKjd7Z/RYt9S0O6WMRhwQSCHTbyNJxxVz57/rN99dWpzzxT2x6UcOk02PNj3z62PhxAOuQt4hW+1a8pD/CnHy3/AFm+ypXN/V5u51/0OHs/1PpHiXCbF1362zaeWb2kU8+8igmM+D/AXBHUZNZm2zL36RMRr3cqbsRah28z9OtTq64rOtI5BxT4LnVvibucQPaUAjkdc4nv250ucT6F3rJPWwFlVDAAzIJnfSMp79q761vWkfp9dLWSw9hGYD85gDmPkvs+ebuqtwuhzW90bxV1RdtYe41rKMhAX2QSNg0zIM6fZQrGcMvWo62zdt5tFzoyz5EjX0rufQFf/T8N+gf4mob8I9vK/DW7sda+nX7KpS5oTRxG4kbyPPSsQvca+lMBg+3eLifjWyTrCststv3spqnxXofhMRq9hQde0nYOv6MfTRuHto+eMpr0NXZW+CzCDd7/AD+Un8lL/RPoVh8Texlq41yLGTIVKg9ouCTK6+yKdpi6FnhhnBr44Zv+ka5xh8WyQVJB0IjlXWLfDhbJw6ElVDW1J3iConlNI1/ojcR2Tq7zEPkGUW2k5S4A7c+ypO3Ku7Vc7fY87QunNf8AoLdGumGfLZxRkCQt7moIMZo3ghdff30+2bdxmcFjdshbPVEkEZJMgRoQJXTmIrkTYO3abtJilZSCA1tBPOdTtodaJcG46cGrNbd+rzIArqrDXPn7OcZZygyDJiuZRu+nQ75SaUavhnWOD8SRpQrbkaqRCjcgKBB1EUXtFY9ge8fyiuadGuk1m7ccOrKjyFPZBDHUCRIkGCDv7pPRcEZQdrNAWTzmASD4jvFZ1XA5d+4t4z4S8CjZArvG7IojQ6jtQaauE8bs4m0LtpZUkjULII3BHfXIOJ8NtvfxCXAFdbr5dIMElgDrEGRTt8HHD3sYV80jPdcqJmFEIPflJ79qiMrdFzx7VY6rkOy/w/bWt8XaABYZQTEkLv7/AAoPiuKlSwEdkKSSd83cIjaaB8Q4rh82ZmVmty2UMCxRZZoE6bnXxraMG2jnlNJNjJjMaWOW01tASwlreZjlnNCzEdxMg91AuME3bqqym4tu2gUkADOSxJZYGsZN+/1oEPhIsggw5OpErLQ+oli4nSOXKhWN6ZPenqgRJGY9UWjuOjAaRU+G2+WarJS4QYw1sYbEZSZVLShiAYmCeXOdasYvjlsAghUQggi4wWZGuh86RsYMReKi2brF11CoVzSSskDlsNd634f4NcfcMm2ikkj4y4AZEz3nka0nVq+xEFSu+rCnFumViQQSzDMBkB5gg9owPdS3i+k5LTbtqp11bUknmYj66OWfgpxbgEXLA33Z/kmOVsxJmPKqvDfg8u3VJ6xF1vqJkybDZG2AgFtj3cqLcfoFKQtYrjF+5vdMdy9kfu/bVE+ddTT4HyCJxCkc4QjaNpbnrRPhfwU4cLN9rpczopUBRyBgEkxE6xM1L56jSS6HGKv8DPx6ad+v+k12xPg14eBradted257tCNOdV+N9CMFYsXLtqzldFlTnuGNQDoWI2JpwS3InI24tCL0msl8NCgkykAedLWE6M4y7qmGvNPMIwH6xgV07on/AMRbPcJga8u7w39K6ELddOsrxOexyaD8GvqfOtvohizPxJ0JBlkEEbiC1SuqcPuyb/8An3v4q9rhc+eh3bToOJ9o+dYjlWriDQ5Hl9VV3xAUEkgAAkk8gN6wZquhhxO4Sy2lMNcmSN1RfbYeOqqPFgeVK3wj2guDVVAABgAcgFIAFH8A5YtdaQXiAfkoJyDzM5j4mOVLnwkmcKP0j/CaYS6BP4PAPxdhv0D/ABtQ74VBFnBt83G2T9DVa+D+7HD8P+i30O1LPwh9KcPiLK2bTlriXrbkZSAMkz2jpOo99VdTGouSpI6fcrWra0u8I6Y2MQcutpjst3KM2knKwJBInberfEukFixAuXUBJXSdQGMBoGuXQ6+FSNxd0wteIpE+DhoxnEvHJ/Hdq9xLp3g7cgXlc5SezJ1gECQI1k89I18ETo/0ytYbEYm7kd1vZYiARDM2snftDStI9H7EOLscr/8Axbf5p+ut6T+En/7u3/8ArXKC4DiQxDLfVSod5AO41iJHlSTd4xdcnMWJzSe0T2gIzRO8SJ7jXbrHUcb+hwfDce7Jli3XP3Olcb43Zw2LAuZj2NQozaHONRO3bOnjU4XjrN/GXXVlKPYtAZuzqGeRDc9a5mtpjrEHNuZJ7yRO52/3olh1aIJyns65c4+VEgkaeNceOfX2PVy6dLb16nSMX0fGIvvbZG6trA7agwjZ2IIbbMJmPsNF+ieP6vC2sPjBkIT/ABGDDNmOYEMywNCAddwRS50B6SOhuYcjrCxzAqCgA9gntDfYiDtRvEWLl8T1vZPtCDzAI0iVaCJG3hQ22k32MNm1uP1sJ4roXgruIS/cAYiDEZc5jsl2XVgANB5UW4vhrZt5rYAKAQF0GUcoGm2ulJWF4Zdvf4dw21GgC7H02mmHB4VrdtpuNcbKfb5z3Ect++l0YqtC3xGCmIkA6A6/oj7q2WrSi2Oyv+KR7I2NwiNtoqjx+1dZboRurMAmDmzjKezJURMUq/i/EpcYXLt1g9t/aJAUt3rMAgtOnjW0JeZIznDySd+g6cJwSH8LQoMvXREbDqrcAU5cGUfg1od9tJ8ZUVwZsI9ksVv9XkhZDXBJygjVVjn51lb6YYq0ht28TeKgQDIPhoWBMQB3VnOTTo6IYNytNHRcUMvEmUaA20/dxKfzU7IdfU1wXDdKbodcQzF2BYEv8qCjxpsJAp2s/CrhT7du6p7hlYe/MKqb5v6ELG0qXPI98LPxY82/iNLHRn/EQcuux/8A1xVLgvwi4MqquXTeSy6czyJJ7tqrdHekeGW4jNdUA3MUROml26HTy0nfupykmnz6kRxSSXB0c8qjGhdvjmHf2b9ttY0YHU8vOrYfuM1Fj2tFnShPS3/g8R/lmrpehnSd/wC6Yj/Kf6qqHzL3FL5WJ3Qdv71b/Rf+E10kAVy/oa/96teTfwGukC5XVrV/yL2OL4d+G/c53whz8fH5Re/iqVOjJm0577tw+815XmSfJ3s6FxhvjPQUp9KeOJaSGlhmGcCBKrDMozEAkggRzBI3pb+GgMMdaUSR1IOnIl3Jiki17OgJ1JIInYQI7txrTOiGK4p2PHE/hNWB+D23LZgWDgAFRqYIYmTtsdz3Ut8c6Y4jFIUdFtqGzEjWAQFC6+pmgtm4Cp7PypBLAAeu8VttKxEgyeepAg+stttSbN44E+SquIYBQcxXlJOk66ToBvp41Za6F7aklj3ElpMRrO3h41XBYMSxUFflMDrqYgAfR3VtNsyump5SYhtJED2dZMH6KGaLhGTO5MEaHYkE6+IOm8anw9I6ZhmgKQYYRpMmOzpl8thG1aLKECA/Zk98HkTEeFWrN9bhIPZB025nbUQNJBgd9J8FxW75marVlCszDdwB17pbXTbTTbxrZ+LtILA98TK8hK77+daWDW3AWO7eQQddYkcpqycaWbRFVlnQggnlEzv4RQ79CNsW6rkaujIAtoBsHPf87xoHfwqiYCCWcSJkdog89h4k7UY4DelJ55zuIjbl5zrQy/gyt64wgks8LrAk6EwTM+mvhpXoaznBif0PK+GJR1edPv8Ac8sBgAD4GQVkDfSNdjsYOu1WMLhWuCF5wFAnXWFnSSDmmedWuDYJ7wb4t+sJgspWFjUghtQ8690aaUZUW0uuCgRbSsLhhyrFWVwqgHSVggA7HXfXixJ2/Y9bPlVKlbTRe4Bg1W/YNxgJsmVbQ5laSf1iB5imno8p/Bxz0SfH4q3NcuW7cxeIuEAZmUBVBBCqrDKJ205+tdR4AwWwFXYQOXzF7q0yuoqu38s89R88t3W/4Rd4AQEBO33+FEMfaTLIGpPLvO51+mkkfCBg8IWs3GuNdRsrLbtk6gRGZoXl31W//wBNwr3LaravjM6qGYW4UOcvybh017qlohBbi5AXEiQD1II1G+W5BHqKE3b9lrQU37erdtSy9lcxkjXQAR4Vn05wiXVuZl1toHVtJB7ZA15HJr3+grltvC3LFy6lxSrC1c35yNCO8eNXifK9wyxW1+w4Yrhlu8l5VuK3xqtbYGVaLaqdRtrMa6wNxIrTjejCE2yAQTAbINNmYnz0+nypLs497RUoSCVE9x8CNjTRwjpjELcGWeajs6+G6/VSkrf1NI3FcdAFxjCC3CA/LbfltAPfoAfWh13CZZJg+O/9b0wYvBB79lgc2ZpZgxYaa5p5DYD0qxjeGfFXnYkRIyzuUkoSAPmsDHeTRK+CoOLbFF0iAd9dOdYITryHP7PSnLhfRpWA6wDtZgYMZY05eIoXj+FW1KrbLAZZY3I0n08DUlWm6QDt32XZyI2K6R/WtW8Px3EIZS9cXyY7TmM66yddeeu9YHDQJ0IO3/jv++tb2yNDInXY6UDp11DWH6b45WLHEMzEQZymO6FiBtyFb26b42+TbuXQbblQVyINJ2BCzy5nmaXTAyxr6b8+Ve4a18cscmXv584qoPzIjJF7WNtziTYdOtSMyjTNMGdCDGsEGK32PhVxEjNatEfKALDygzt76G8SWbLA8wPrEUs/goOgIOu2xPdAiuzXy869jzvhsLxv3Grg3TIWbeQ2i3aJmY39K8pTfCn5pGg31qV57jFno+Gdq+Fawn4Sjssk2svPaTOnfJ3pCw3DrdwsO1oqxDfOmZ79RXQ/haEXLLd6N9BH30icLuSXO0ZV9wJ/7qmXCsnHJvgz/EVnT258wfrWvOIcJtqkKHJjllkkd7EaT3yKII5NZGaycnR0b5X1BmA4LMl2YSSQoIjwnTfxEVY/s6hj4y55Tp/4q9h211rfmqrdA8kr6gTFdHgo7FwyDzH0SpBqWOEo2Uszh1jdcw7MQcx0Ow03o2WmquBMNcH58+8Ckmyo5JUyviOAoQwzkFtzl2kRsGGmm1U8L0ZVcw64yY1CRzk6Z9TymdKYMRdFDw5BJ5d9b4cbyPajnz6p41uk/wDJpwtvq2Ks+diZBKx3CJk66fTWTXGdrygmZPZ7wDEgHUnRdB3VuW3IVz8qSB5Ej36Vtw1oXDetKhN1mBBIBVU2YgnUGffXoaqCWCCi+LPP+H55PU5JTXNW1+ZZw3EGtYe/dRfj8qHtSRARc7NMayGoV0ix4vX8oC9le3sAXEAnkJAdhPPnsKt8eC4TD9SDndhlJHcdY8wPpilFBIOk7jvnUE6+lckYqLp9j0X/AMi3x483H15GDo4n96GxJQkFeZUiPPbypk4Fxe8bQPVOZ3IywTAB50G4Fgwl2wwWJRlMiNQNY79QTPlTJwpgLVuOQj3aH6qeRpxXHp9zmVxnLm+TkfFrxbE3ydzduEzy7R0rHAk9bbAEnOkDv7QgVs6QLlxmIH/yufec3217wT/ibP6an3GfsqPQofOL8fxTdav4N2XtgPOuUDMQdPEn3UP4gTdCNdRg+XL3HKd+RE/XR3HYr4t9PkNp6GtGL7SoGE6rH21WNq0RkcqYq2uGqzESBDActsoO0eNbH4dYX272WOUqT3bR3irPG+Eh1uMpClCSdPzV7tdhSVeQg6jUbzyqJbW7OrHOW3qOlvD4cX7KpiB1ZLB2zJ2YUkSSIALACas8QNpDmS/avITEBwWGUSJA0iOfOIpDtr2G81+2tYueX06eOtabtqXYxcd8m2+ToVvGg+zO+o7p3+2hfFAhQ5g0g9nLGpB0kHcDU++l/C4xkg5tNIGunryot14dfOe7ciNtu/UeNUown8r57E+eDuStd0VrmElVKzlEaHvbePDavHuwpU7KwUxu0k8+7Qe6iN0gpA0kjUbQDJ8RtzrRYtm2VaAxBYidiZbf0JrKUHHhm0MikrRuu4JYykAkk68/Qd/jtWhMAFaSx0MqABGg2Ox9foplXFowXs9ojU/VzqjiGBLELpBgelOCW5EzyScWUMXbz2ioIWRuZ01B2En3VUw3BHZAysgJHy88/wCmARHifOrNq8QYIBB2n6tKNYa6HGnu7q6fiEZ2pJcHJ8NyRjFwvluwCOjb82tfr3f/AOdSmFhUry98j1dw5fCvZGSwTsAw9wB+yue8PXKvidT6/wC0V1r4QeHi9ZsgiV60Zj3LlJPvgL60rtwix8z95vvrsjLFVTR5soZm7g0hZS5/X9CtwugirPGeBMdcO+Ux7JgiZEGSCQIzaeVaH4Q1mwzPdz3ANIUKo9Nz6+6ta0tdGZP+rXqjAOOZrcrAgkbKJPhJA+s1U6KgX7TvcmVuFdNNAqnb1Neca4jh7COEcM/ZBXMDuwOnInTaaNum7Maer9Wi5141jeq1p2FzbQ7mRp9NJ39qbgjsoe/Rtf3tOVZp0tfSbaEc9WH061fh6V+rJWXWx9Ijndu+7vrVbPa7Q0+SJGp796U26XOQJQHLtr4+Arw9K2Jk2l0BHtnn6eFaQenWNxTasxlHUvKptJ10HXE3BlthQZXNp3Bm8PWt7WArJiOtVcgOZYOoEtLGeUgjQ7DxoB0Xxr4hmC9jIg2M5gxIPId1edJbmUtaGYSENzuIGog+s+ncKrI4RwJ+ifAaZZJapxupNc+3H8A7iOON64XI5wveFmRvz1k+Ne4BM1xVIzAxKns8jpp5DX6KzwjpqXtBtBJUtrHzgDB5bSKu8IW2MTaKIUm4QQZIIysN2POeXfXm45XO362fQZo7ce2K4Vfsxgv/APF4ZQMoCXRB7xlkg+OmvgaPDDxoI+qg2MsMcXhWWIC3SZ7jlHv1FHlaaeTmvY86PVs5B0ut5cffH5yn3op+2veiuuLtTyLH3K1e9OXnH3ttMg84trqfH7q3dAhONtTtFz+E0/QZ0JbgOuv01VxjiE/TXv76YMi8gPdVTiFgsEyKsi4jGdNAZPKlB0+RSVoXTbm5fIE6pK8iCokQeek0v47g5uOTbBgmBA0UBV/3p5sx1+IMD/2uQ+aapY63kPWJsfbH2iqq+Bxm48nNMXhnth1cFTp9sR4UOI7t6bOlYBy7jMx105TAJ/rYUsOp8KH0SNIq7ZjmMCs7eIZR4Rty09d61EfRWPhUjtoK4XizA9qD5aGieHxauOyfMfev2j30roRPIVYtEDUTy1HhuNOdbxztKpcoxlh3O48McbV/aRp84bevMVvuHMpIIiCfOBS3hseV0YyRzXl59/oKuFy2qHciYnUc5WtFjhOnjf5GTnkjayL8yw1wKMx5CsLWPUHMGy66bioSIIYCIGp28ZFWvxJ8VcujqSiHtQyk7hZC8xLCCNNa6s34ie5L6P1OXTxvE04N89V6FpOJAjXfwqVtwXQzFXED28gU7SwHjtGlSud4NK3d/uarPqUq/g610muf3e2fzl/hNKmemPjs/gVsncZZ84ilLPXnpHoJlhnoH0p4qlqywZhmYaLIk+nd41v4lfeFS17bmJiQoHtMQTykad5FI3SbgrqC1zENcI71HPYTm0GuwqkhNg3C8duWkdbZKhjmkHbb7o8aEux3J1POddedELvCSJ7e3eIn96qDpEyaonqaxpUmoR61AhNAjwCtiL/X0VCNP6/rvqxawxO3dvy9f650myoxsbfg3MXboHO2D7mH31v6bEDEeLWk740LTMeQrT0FRlxBDRrbbYg81PnVnpyPjrekzb+pjyO+9d0udEvozgxeX4p7w/3+wCSMgAEgmQTOhBj0iPH7mDg+CfKHMSjDMDPMlfWZEDxpcwVtpyDLEaA5Vie4tAn30z4DFslpUYszG+qkEQYAnNG8ac+6uDHHzHt6mbWPgPOSb9poMKjgmQPaK/y1exOKVFzMYHMmKqSa0YzBreEMJ9SPqpWcNHOOlN9Xxl50OZWYQRz7Kg/SKJ9A1IxYPzbbn6h9tbuI9H2d4t2MqjTeZ8ZJiinRXo1esXTcYqFykZQZJmD3QNu+qtBQ5NiarHGanf8AryrG6utVbi+JHkakDAM3WXGMQ+SP9II+2thM1p6s/OPrrWLBhuZ8adhwL/GsPFxREqCxH6vd4EilzG4Q7mApgeJpsx9rPesqQ0HPqDtA/wDFVL+AGeG0jfTTXYitZLck/UmE9jr0E1xrWu4lMfC+DBy4uDvHrmIBHoCfWqGK6OXw+VVLgyVIgAgb7nfUSKyTN5AgGss42G1GrXRLFH/2/TOgj96teM6OYi2UV0A6xgq9oHU6cvrotEqwalwSPKreBukMBO5AOg+6f/NWr3Rq7aKhurkuqgZm1LaD5O3P0o0OgmItq11ntAJLlQWJOXUx2RrVR+ZBJ+Vla80J36DlPdyrVgXghsygzAzBtRB2iSvqfGr2B4Y2JZbKMFL/ACiJiNToPAUVwHQB27Ny4UIUmQuaddtX2AO/iRGgrp1/ORexj8Mmo437m7B8ev2lyAlwNjnKQNgIXQjTfxqVbudAbRjNfuyBE5QJ/eryuA9HxcfYceO43q+Eda0tkCE66mXA5+YrkmO6ZuSOqWJOuYTAI7+/n7vXqnSmzn4JeVSPZWDMDR1O/dXCU4c0ZuyBOvaEjukTTi+DmjGTbot4jj99mB6wqAABlJBI5TG/maFPePNmPmT5++thw7Zo2PjImO77vGrf4mIB7akgCYDQs/OYqAD4fTVOSRSwzl6A43C25JrWyeNGLHBLjEqCphMxhx7I5wddawTg9wqxC6rJI/N0hhyI19NO+jfHuHgz7AwLtNYhDpRP8V3OY1BAg6GTsMp1nT6RWGJwDIAzDTYkcjvDA6g+dG4fgy7Fa13d/lV+1agLp7XPaOe/u91VrQEba8ttvPc8qthLyyYYERuBp3SBSbNccaQx9FRlxKDTVGGg3gbzz2oj0vgvZUkAMrAkxyPIb/KjTXWg3RgMMRYL5tc3gDmDRz1Md20Ub6aD/Bhiutwab/J8DXdDnRSXZ/Y8zKnH4rjfeP3AmAwxOb5RPskmCII1gcjJFF7qxdwincAhidyQvMnzEDlNBuE20DqDmmQCVMe0NImdztPhzpivoGxlkGDCOx8fkj6hXLhfDO3W23EKPm5AT4yKxuTHsg9+u3pFWEtKugAisjA/r7KzMbKmFvSSIyketWjcZeYI02B9da1BssmIHPStV64rCVLae6kMmNx+TVlMcoO/vqpZxufZTvtpp4zW1VkGQCPHX6DVmxbAXu35RNFipGEVle9PSvUXU6144Hf/AF51QgXdX+82B+bd+yrXEcJmWR7Q28fA+FU8Qf71ajcW3P0iiJv6VbdU0TSdgOxey+W3ke6jmAyi2kka5tfX/YUG4zgwZPyT7YmPWgWKZ7WX45Vtn2TBJ8u6fdWkse9bokxnt8rOh4e6oPtCveI4Nbq7iYOU7weRHiCAa55+ME0nF/uGtv42Xb8LueWUfymo8Jmin/vI1Y/CLcuWwxIysrAjkQZX3GmPitxTh78He1c/hNcv/GVmf8e6TPKP5asJx2yAUFy+xcFRmIiToNiP65VcYeZESk0mF+hJ/vlnycfuGunuF11G3urk/Re6RibZVM7dqFBUT2TzYgeO9F+k+Le01t8Ql0WmbLkF1FIYAkEGyRO+obTQcxB11quf5GOi+R+46Mi9499SlnA4wlAUw5y+N8z9Rr2uGjrs7OcFby5OrTL83KI79oiq34iw35PZ/ZJ91EalbUZWwf8AiPDfk9n9mn3V4OBYb8ns/sk+6iNSlQWweOCYYGRh7IPf1afdUHBMP+T2f2afdRCpRQbn3B/4jw2v93s67/FprGvdU/EeG/J7P7NPuohUooLYKv8ABsGilnsYdVUElmt2wFA1JJIgAd9VrP4AzLbVMPmcjKvVqCxylxAI17Klh4Ke6rHSvgv4ZhL2Gz5OsWA0BoIIYEqdCJAkcxNB+k3Ri/jFtzct23TrYZA8y9i5ZVg0g9lrucD82JM6Ogtl6/i+HqzBzhgyFg0hOyUyZp00I623P6a99b7tvBNbe6y2Dat587FEITqyRckkaZSpB7oNLGN6CX7nWFsSpLdcBmDnKLww2gk7A4Vj53D62uM9Db9/CnD/AISBN3FMxIchkxAuhUIDAnq+tBHKUGlHpQursZV4ThmAIsWSCBB6tNRuOW1YYfC4V2fJbss1tsjwiEoYDZTpoYYGPEUrcU6JXQl3K91r125b6m5bYgYbKlsZmtvcCtbz2ZIAJi4RB1NeY3oJeZnyYkqhN021m52M62FTZtSpsO3ndPqAOTYCyBJtWwBzyL91YYXD4e4i3ES0yOAysFUhgwkEGNiKV+ifCcSl3GG8rjrA4R2vZxBu3WUZMilTDrqGbsqg0iveB9Dr9m9YuPiS/V5M2tzthcN1BBBYjV/jPMDzoAYrRwrP1araL9rQKvyCA/LXKWAPcTBrK1ZwzO9tUsl0y51yrK5xKyI5gGKWcR0IuG7duW7/AFRuXC7qnWBLnxyXQHt5oVils22ZIz5ySO+lf6AYo22VcbDsltTch8027Vy2D7fJrikTJAXcHWgB0xGEw1tcz27SiVElF3YhVG25JAA7zWvADCXhNpbLjTUIvPY7baH3VW6P8Cawbzu/WXLl264JZ4VXcuiBWYgZZiQBQKz0KxCrhlXEqvVIivAcZ8mITEAiG0kKyazo7eVADf8Aiyz/AMm3+ov3VpxeHwtsBriWVBZVBZFAzOQqjbckgDxIpRw/QS+AoOJkZrZYTd7WQ3yfl8xftiO60PCJh+geIAAuYs3CDhCC3WH/AIc2GYQXIOZsOSCRINxu8yAMmJbAW7mS4MOtzsCGVAfjCVTUjZmBA7yI3q/+K7H/ACbX7Nfupc6TdD3xd283WKlu9aw1thlzMBYvNfJE6ZmzZR3b67VUu9EWBsrmvFziLly5eVzkFou7dS6O+gKXSgKLuinSBQA3HhVj/k2v2a/dWB4JhiIOHskf5afdSzgehV1XtG9iWuqty8z9q6puC4CEmHgFezI27I8IdRQAO/s/hfyax+yt/dU/EGF/JrH7K391EqlAA38QYX8msfsrf3VPxBhfyax+yt/dRKpQBRTg2HBkWLQPeLaD7Kyv8LsvGezbaNsyKY94q5UoAqpw2yNBatgeCL91eVbqUUBKlSpQBKlSpQBKlSpQBKlSpQBKlSpQBKlSpQBKlSpQBKlSpQBKlSpQBKlSpQBKlSpQBKlSpQBKlSpQBKlSpQBKlSpQBKlSpQBKlSp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0" name="AutoShape 6" descr="data:image/jpeg;base64,/9j/4AAQSkZJRgABAQAAAQABAAD/2wCEAAkGBxQSEhQUExQUFRQXGBQWFxgYFxUYGBgUFRgWGBUVFx0YHCghGRolHBUXITEhJSkrLi4uFx8zODMsNygtLisBCgoKDg0OGhAQGywkHBwsLCwsLCwsLCwsLCwsLCwsLCwsLCwsLCwsLCwsLCwsLCwrLCwrLCwsLCwsLCwsNywsLP/AABEIAMIBBAMBIgACEQEDEQH/xAAbAAABBQEBAAAAAAAAAAAAAAAEAAECAwUGB//EAEkQAAEDAQQGBgUICAYBBQAAAAEAAhEDBBIhMQVBUWFxgQYiMpGhsRNCUsHRFBUzYnKCovBDU5KywtLh8QcjNGODkxYkVHOz0//EABkBAQEBAQEBAAAAAAAAAAAAAAEAAgMEBf/EACcRAQEAAgEDBAIBBQAAAAAAAAABAhEDEiExBBMyQWFxURQikbHB/9oADAMBAAIRAxEAPwDcBSL1UnC9Lu5Xp5XNQ0LO3N7hPM3R711lmptY1rQIDQAMNQEBchYm/KNJPfmyiIH2uyPeeS7GVRq+FkjanjeqlILTKYZvS9Gdo71EKwFSINKScFTvKCLQpZJTuTmFIkkrvBKIUiTOdHu3lMX7MfLvTtZrOJ/OA2JCIYTn3fHarISSlSJJOExUjlIJ0yNoykmATlTRrqUJXlg6R6XUaZuNmrUyuMxx4jPkpN8rF0x0moWfAuvO9lsEzsJyCyvklutn0rhZqJ9UdsjePieS19FdHaFnxay8/wBt/WdO6cuStpifKLfbOwPk1I+s6Q4j94+AR+jeidCkbz5rP9qpiJ3Ny75XQOyVTnwDjA1qW79JjDLJODKHp1A4S0hw2hTaUyys2LgEkwKSgzsVVba3o6b3n1Wk9wwVgWD02rltAU29qq5rAOf9lzdJDdBLKRRdVOdV5d90YD3nmukKosFAUqbGDJrQ0cgiYUr5MCpApinatQJBykFEBOpJypByrCkAkJylKimL9mf5zQky+EwBOeWz4/BM1us4nb8FKUqph25OO5VykoLLvNRKScFSMkCnShRSKa8qq9UMbecQ1ozJMDvKwK3SU1CWWSk6s7Ivypt4kx7kJ0T6gAkkADMmAFz9t6Vsvejs7XWipsaOqOJ2fmUDaNCWio5rrU41ma6VJ9yDuvABw5grd0XUs7R6OkG0z7Bbcfxh0F3HFRZA0ParVjaqvo2fqqfkTl5q6x6GdZHTRbTqAk4EBlWIOF/J3OMl0cKuuwkdUhpGsieSiDoaYpk3X3qT/ZqC6TwOTuRRVS0NyEuOxon+yY2am9kVml3EX2E7YGI5jmgnaJuD/wBNVut9ifSUuETLeRHBY6rTqIaQ0mKf0jm05yGL39zcB3rNPSOjODKlU7XkNb3CYXL6ftj3VSKgAc3qm7Jbhr2jmh6VXDAzshZyi7u4p6cs7jILqDtsXmk74z7kfStoOJiD67TLP6c15rUcdq6XobWIcZyPVjVju1okv0v27RjxGGPBMhqmimEyA5u5pIHGElvqv4HTHEDpZaP/AGz/APrqLLt+n6tW0Unuouml1vR3Xyd8Z5x3L0a8sHo+PS17RadrvRM+wzOOJjuQ3NM5vTdw7VmeOTx7leOn1L1mObz/AKLrLxTEA5gdyR2cyzp5Ztd7wRVLplZT6zhyHuK2X2Wm7Omw8WtPuQ1TQdmdnZ6J/wCNvwUOyFLpJZXfpRzlGUtJUXZVWH7wWe/onY3foGj7Jc3yKFqdBrKez6VnCoT+9Kd1ajpGOByIPAgqS5F3QUD6O1Vm/aDT5QoDo7bmfR2sO3OD2z+8rdGnXzOXf8Nqm1kLkm1dK086dOqPquYfO6U56V2in9NZKo2kNdHfBCtjTriUwC5izdOLM4w6+w7wFrWbT1nf2arOZg+KdstKE95VscDiCDwMqadopTyhNIaQp0W3qj2sG/M8BmVl/ONor/6el6Nh/S1hEjaxmZ54I2ZGzarWym289wa3aSAsQ6eq18LJSLh+tqS2mPs63cldZujrL1+s51oqe1U7I+yzIeK2xkruWBQ6N+kIfa6jq7s7p6tNvBoz8ty36NNrQGtaGgZBoAA4DJJOEyJKFTabM2oLr2tcNjgD5q2E4KkzvkL2fRVSB7FSXs5Em83vI3KXzi5n01NzPrt67O8C83mI3o+QmuqSNCu14vMcHNOsEEeCyekWlbPZm+kqGKhm4Gdt0cNWWeCMr6MYTebNN/tsN0niMncwVwH+IejajHNr1Hio0xSGF0gi84EwYxxxEIslax8udr6Uc9xfcm8Sc58gmGkROLC07QYPljzWcLS8kAGJwAAC0hTJAvuLiNUCAfeixqxay15TymAfgfBdr0Yp0Qxt+o+m8mQDLAdkGOtyK4m1UGvM3Q07ibsa5BnHguw/w9L6tOo2rL6LSAy9iJxkCc9SpB9bjrvkdLYDxJJ7yUypGhqY7DqjB7LKj2tHATAST0wboDTlq9HQqOGcQPtOwHmrdC2T0NGnT1hone44uPeSgNKt9JWoUsxeNV3Cn2fxELaBXONJKQCje3JArQ0mGqQaoBye+ra0sDU94BV+kjenadvhqSDxOfcpyma4J8FbZSCcOTNO9SuK2lFostOp26bH/aa0+YWVaOiVjf8Aobn2HOb4Awr6+mG3iyk11eoMCKcFrT9d56re+dypdYK1XGvUuM/VUiRyfUPWPKEHu57SGhqVF12z2mua2qkwCod16IujeSiKNk0q1kh9MkjsucC4d4iea6Sx0qVJt2k1rW/V1naTrKMZU3q0HDWOtUszr9qsdV9TXVM1Dyza3lC3rF0us1T1y07HD4LoAULbNFUK30lKm/eWie/NS0nRtDXiWOa4biCrYXP1ehlGZovq0T9V15vc7HxVRsWkKPYq067djuq78WH4k7WnTJwuWPSx1GBaqD6WqY6s45GYy1Stew6doVvo6jZ2Ewe7+qtppSkXKNw7SnDY1LQNf/P90nSRs54qSZJC/IQSC5znQZEucRO2JjwS0lo2nXpup1QS12/I6iIyIRYTFGjt5Xpzor8ie1wffa68GyIcIiZjA4HNZ0L0Dp5ZC+g14x9G6T9lwgnvurzypUAIBMSs0pyvROh+kWvoNYXND2S0CQCRmCBr/ovOyum6MWkMpvabPVrXnAi7TvNwEYuOAMqgd8kuWv2j1LJWY3UPlLR4ThwSTs91li61orPJ7IZSHIXneLh3LTvcO9ZOj+itC428AXkAuJqPEk4nMjhyRJ6MWf2G/wDY7+dcyOBUwsv/AMaoeweVV4/jTf8AjVL/AHBwrVP5k7WmsE8rNZ0ZHq1a44Vp85UhoSoOzaq44mk7zaraaTQpgLM+bLWOzaWH7dJp8WuCotVptVGJFneTk0Go17tt1oa4lOxptwmc8ASSABmTgFh1dKWu6D8kLSczfY66PsyCTulUstlGQbQK5cMf86m4MB3BouDjid6tgdatKud/pmuqar0RS4l3acPsSqfk7qhPp3+kBypMcaTY2Oa6C/m6Ny0rLpKjU+jq03cHBFFoIgiR3hXZbU0a7GNDQ30TQIAu3WgcR1fFWNpNcMTfGo4Edw6p7k3yZoylv2SQO7LwQGlHMosdUe+m0AdpwDTOoBzSMeSrItuLtPSuoyrUADXND3Buo3Q4wMM8IXSdGtO/KJwAc0AkH4gQvOjYK5Af6J5a4Xg4NcQQdYIC67/D4FgqktAktEuIBwBMC8N6zobdvQrTq56jw29ytD1SKo9YOHESPwyFdSqNORbyIWoakHnUO9TOOfwQNXSlFpj0jSfZb13dzZKrOk3HsUKzt5Apj8ZB8EhVbqd612b6ra7o5NCe39GrNVxdSa13tM6hnb1YnnKC9JXfasBSpubS1l1QBrn7rvW6uWS0RYqru3aX8KbWMHeQ4+KNFl/+P2mjjZrUY9iriP2hh+FDP6XVKDgy1U2fapva6eQJ8YW78x0T22vqH/cqVH+DjHgjKFip0xDKdNo2Na0eQToMej0ssz4uOc5xya1ji74eKu+dazj1LJV4vdTYO68T4Kekuj1mr4uphrvbZ1Hcy3PnKzPmm2Wb/T1hWYP0dXB0bAcj4J2tD/SW12TLNTG91Soe4NA8UjYLU7tWu7up0WDxeXIOzdKmhwp2mm+z1PrA3TwP910NCoHCWkOG0GQosd3RxjhFWtaaoOYdVIB5MDVzumOhrwSaMPZ7JIDhuxwI8V3ZKjKlt5/o3ofWe4ekAps14tJjcAT4rvLNZG0mNYwQ1ogf1VsJwYQkITqRASWtpgirX/V0v+13/wCaY1bR+rpf9jv5EO19T23/AIf5VYL/ALb+5v8AKuK2sFor/qWHhV+LQpfK6gzoP5Ppn+IKtt8fpHHiKf8AKnc+tqe3myfIhJ6ot+c47VKs37hcPwyqXdIaECHTOUi6OZfACoNnfm9rKhzkuezHbHWb4JW3SZpMLqge1uU9R7Rs9lyV1QVTv1cRWaAdVMgmPt/ABE2eiac3WjHMibx4uJkridDaSNd/XZZLoMOc8Cm+CMCDMYneuktFEU6Zc19Sk7CCKl9kkgDBznYclbFU9K+kFWztYGOIc4nMAiBqAMyVR0T6T17RUcx/oYa2cWBpmQIwIRGlbaW0akVqNYXTDXsF7jgYO3FupYHQa0XH1f8AKc9t0E3GguBnDYYOOA2K0Nu9tFjpVfpaFF++7iOZWdbtEMphpoPq0XF7G9V7nNhzhJuukZTqT2e3NebtO613suqFjxxZdJUrVSrF9FpqsHWc7BmIutOMl2PaGrWFaW13oLWzJ9Ku3Y4Gk/vbIPcFxnT2u+o6kKlJ1IAOMEtILiQC5paccIHNd58kntPqu+/d/wDruoa36BoVm3XsjGbzcHz9ozPOUi93P/4f267RqU4e6Hy0NaXReGOOQxGs6yup9NWdlTawbajpP7LJ/eQ1LoxZgxrWNILcnBzm1duLmkF3luSNjtNL6OqKrfZrCHcBUYPNp4qKfzc52Lqpaf8Aaa2n3nrE96XzLSvXnAvP+7/mR9m9kqhptrMLQx9A5S7GmTuqN6vIwVqMqAgEEEHIjEHgQkbNZaDKYusaGjYMByGQ5K9VJSpM6yY2u0H2WUWeDne9aiyNDGatqdtqgfsMaFrc1QpJBygRv8koSk1Gd6jCcKSFqoU6rbtRrXt1giQuerdHX0SX2Oq6mc/Rvk0zuxxHiulJScVNOco9Jixwp2umaDzk7Om7eCFvMfIBBBByIxHmlabOyo0se1r2nMESFzVbRFaykvsbrzMzReZEfVJ/O9Z8LTp43pjxKyNE9IKdc3CDTrDOm7AzunNayVpKOPeUlFJSc9TU2BTpUZRDWALnthBlNTdASdUjLNMWxicSVraOwlB6UszawFNw6rpJjDsjCOZBRkqhuNTg0fiJ/lCtgLobQtOzh1y8S6JLoOAyGAGGKnabCwOaWtDXOe2XN6pN2X4lsT2da0SYEIZ+NSmNz3cxdaP3ikCBUqgReFQbHgTwvNiBxaVGwVaVEFopCgCZMAXCdt5ow+8ApyQnNQbFLYyvQZVbDmsqMO0BzSN04LLOj4rgU3vp3aZMSXtF9wAF18wOocGxkndZsSabnUzru4AmZ6zTgdk554hRsNUGrV9IXAj0bLwc66SAXZz1fpMjhvUpRXpazO2wVB7VLA82PPk48FfZbaypIa7EZtMhw+00wRzCtdZRtf8Atv8AihrTounUguDiWzBv1JB3G9IURgVwqz2hO/X/AFWF8jfS9qsze4iqB33angeKIszaVQS3GMCJeCDscCZB3FS21H0wcsRw1bwsd+hA0l1nc6zu2MxpuP1qZ6vdB3osWNmz8TviptsdI4Fsb5d44pMZ/wA51KWFopw39bTl1P7w7VPnI3rUo1Q9oc0hzTkQZB4EKDtG0x6v4nR5rGtHRqk3rUQKbhOBF+m7bfa7zEFWzpf0fqC5VcSBer1jiQMA6Pcj36QpNzq0x99vxXP9GrTSFOmyrTax7y4sc5rbtSSTDHbRldOOC6UUmjJoHAAIi0o+d6H62nycD5JfOlLU6eDXnyaiJSvpQQ6UZqFU8KNb+RL5xGqnXP8AxOH70Iu8mDlEIdIO1UK55Ux5vTi31NVmqc30R/GUVeSlTUCG01tVnA41W+4FQNe06qVEcazvdSR15Mguf01oeraG9anZ2vHZe19S+DuN0SNxwQR0narJdZXuPpmB6eHOuyMA4AjGf76l1l5NVaHAtcAQcCDkQggKLrQ8BzalnLTkRTeQfxpLJrdFnNcfk9ofSpnG5iQDrjrDBJI0wNL6StNBwaWwG9YOAxeAIM45ZqdLpmCBLIMicTlOPPmi7P167nPxuiPzzLu5Z+n7JTe8kNANzVhLnPDWTGfrLltmWfbb0R0ipvHXeGuxwjVJjPdC06Vpa8y1wPAg+S4K3dGnNxpvLt0CRzkTl4rLdaKlMxUa7AxiCCDE58MUm4y+HqxcFXZTJedroH3QB5yvOLLpFwLgKhaXEHHGSMQTrw5outpar1Qasw6YbgJOOJBx/ujY9vs9EcVRSE1HbmtA4kuJ8Lq5c9KHti8wDlIjXEOzUqPSUBziY6zgcWkQA0AZn6uW9MyY6a7Eg7MVEhc6zpKz8tf34ApVekrQJbBOOHXHm1a2Omt8mELYHSHk+s+p3A3R4NWezpPS1kg8ARviDKqsGnaDWU2ueL13rGHABxxMyNpKupnVdFQrGkMOsz2dYH1T7jhwWjZ6zaglpkeIOwjMHcVzlDS9FxgVGftAd05q2Gl1+mQXDA44OGd10eBzHgXajfcg7XYGvcHgllQCA9ufB3tDcdqnZ7lRsi8DrbfcC07CA7jByKc0Y9Z/7U+cp2VFG2lrgyqA1xwa4dh/Cey76p5SjENWst5paXOIOYIYR+6s8vqWeL9Quo5Xy0Es/wDk2t+tq17VbMbYcoW0xTe4HsscY2QChwantMP3SP4igNN2h4s9Ylrew4SHO1iMi3ftRt0i/Rdka6x0ab2hzTTZIIkGRPvQ81rMcL9azgD61WnnMa6jRH2sdaNsdoIpsaab8GtEi4RgBsdPgnfbmjO837THt8SIVs6XWe0tqNDmODmnEEZFWLCe0NcallewuOL6V4Xam/DsP369e1aNh0g2sCWyCDDmuEOY72XD8zmE7Ghd4pyq7ydr0bOjklRLipl0qtytnRX04eVUSmvo2V5eoFxVd9PMq2ll9JUlJW08vo2h9OYaXcHFpjb1d5KqOluvedfAvNJkB0XAboOs4lHV6JDA7KATH2ljU7S5pkQc895krlO4k26Gz9IWH12HiHM85S0jamVGF2MtDiCxzC2SIN4HPAAZZLnKlsae1SYeUeSpL6Zxa0tdxkRzxTodAirYuxDusW3iC1wx1CdevFUMaRg6QZMzgZG3uTBgM3auGQDhmI3c+5PSa4xABy1weWtLcFUrQ4DOQduM8dR5qbbh9qmfqnDuPuIVNNjpJcHXRgYjB0Sm9LE6wNaGtTIQ2z1J6ha7eIB55FJ1uqA9ZpG6MNU9oHzVNkeLuMznI1Z4IunbiMTDtU6xOqc0WtTDU7oM0iMb2vdEasInyRAtjSRAbEZE5+EhS9NSeIMA/Wx26+7NNW0czUNuRw78hhxWblJ5jpjx2/HKJmszIU84mDPgWhVANzAqN4YeapfYI7LjOAjeROXJJtGoMA4Hl8ES4/Vayxz8ZY/6FUtI1GEltVwJF0yS3DGBLTvPerLNpqvTHUqvxJMBxOvGfSB6Ca94PWp3s8i7PgCpi10j2muby/qunVY5e1jfw26XTG0N7V0j61P3scPJGUenE9uk2NranucJWBS9C7W2MI1IilQYMmsdicxPci8ujPSW+LP8tzRPSagx4Z/mNokH1b3oneqGwZNM44erhGGAL09pWk+zva14JcWtjEHtCT1o1BchabIDjgydYOefV7/eqKljLILXGCYxnPHFUzl+2cvT5YfX/Xp7Kw9UgjaDIVrKwdgc/wA4FeXl9dpnN2QLTB2nEYnJKjp60UnOMuvGL0gO7IiCDjktbc7jZ2elWikMnAOG8Ax36ll27RDD16QbTqCIIwa8D1KgESPEalzVHpxUGD203D77D4yEbZ+l9M5sc3gWuHuSumtiwFlSQRUZUb22elqgt2EQ6HNOooo2c6qlQffJ/elYVr0hTqRUpOLazOybpjex0SC08V0dG32eo0RUY2prbOG+7PkfFYyzkslUlqlrH5itU4EUj/ApB1bVVaftU5/dcEnsOYxCiHla2khWq6zSP3Xt/iKY1qv6umeFVw86akX7cd6i4RliraI2p4/RO+69h/eITC3RnTqt+6137rikKqnfVtK/nRv+4P8Ajqj+FOrLyStp5nbLdUg9YQREFo14ZhA033pDjg7cInUVdbnZd/P+6HezCMjgid4ddgtWnBIUJwKMq9YTrGe8ISotpANU65xUaYxCZzsSpLLPanMMtMbtXMIynaWPbdMNfJN7G7iZMhZsqUhGgvqsLNbXapa4FXC1SMgOWYQYuqb3g5TmOEfFFxOOdxaZc27eOOQGrnhwSpuezFjo3Tty3FBE4TOGsZb8QrW1hGGHPYcljVjtOnP9tWlpPVUYDvGfdktCjVZUIi7r3OIMYEE4wudp123iTiDkDnz2Jj60GCD2TM55LFxxy/DrjycmPi7/AG6KpY23jgW4EYTEgb+PihjZTBDHAjUDGWyeCz6ekXNwdDgNRx7jn3FaVm0lSccZaTOBkt7xjmdcrN48p47umPqML2ymqEtFgAwDcYGMjMxhnnngh32VzYILoynHMasc1svddYSXXhiQ6Z2YFOXA4RjAjfHKIk5hXXlHX2MMpvFz5tjurjOWcjn5+K0n6RmA5uUHAzz/ACEVVs7CMQzXJjIzJiMxM8EOyysDj1YzIiBhF2BjvnPOE+5jfMcv6bkniq6tuBILZEHaNcZwJhFfK2kTO/URq1iUEdE3uwS53cUPVoOp9owe/HHCcxktTovhizlwt3N/tpVPRuHq8sJ7lQ/RlN2RA5iPAhANrbQ13EB3wPimJacmtH53wtas+3K3G+ZoQdGOk3XHDXPxUHemBIJLtoIJHvTUqIPrtBwgS5vEYxPJEMszpwc+ftFvmceSrlJ5OPFle+NKjpN7PVjgS3waWlHN6SPEY1Btkg8uuDjzQLqbseuSMsXn3qh1F2oE55Xc+YlMyivBlPMdFR6TE4XgdzmY/hd7kZS6SDIhh4PIPc9o81yLbOTt5sbv+BVx0cABiJnHqjDxzy8VbjneO/xXW2nTo9G5wY4OAMYBzZ1SWEwFfZtN0nAS9oMCQcMdcSuIq2NzRtE7xngNqsrVqtMQS7HXenXx9ydM9L0FtqacQ5p5hJcE21P/AFbTvNOT+4mVodP5ga241BG74/BQqqTRL3E4Qf6e5PWbKFQRqXXAqqrTOcYK+rSjFNSyh2R17CtoJCrhF2izuabpAnPAhVGi7YU7VimE0KRBTFTOjJSnKZWwkHJyZUAnUljjHhPNX0bV1hOWXJChTDoRcY6Y52Vpl7HbG45YnjjrVNouwSJGyRnu3IWkdskY5J675AGrjqWJLK65cmOU7+RVF72i8JGGr3/1RtPTRIAqC8BOIwMkRwOCak9mBkGAIF3ExtJOKVSyBzAZAcAfVicRGM44O5Qs9cvmNThyxm8K0KVYVA644EmIaerBGsDm7AHWiHWUjCXQN2o5zhj4rnXUHBow7sVZQ0o9ogm8NjsR/RZ9qXvjXTH1WWN1yR0DG3TEzGGEgnlllGBVERtAwM9XCdo1c1RY9I0jnNMmJ1t+PfKOdVuwQAZwvsukTjALYygwueWOWL1Yc2GXis11kacCGY4jPESNgjWhqmjSD1XCd/Cc4har7jjiRxgmMYA2nPcrQ0xk1xHVM4RsdlM5596ZnlByceGTnKlItMEEa8MomJjYmpVCOyY3ZTy7PetsNADZIJmYkHLXhMThq70PXsrSDdAkxPWkyMOMchmt+5/Lhl6e77BWWtzc2t43QDxvM+CtZbQdrcvrAkbYx8FW7Rzolhk7DhhPihK1JzYvDPgtSYVnq5cGvSqA9lzTAGEgY8CJ79qd2MSOMjy281jHYfHHzVrbQ4DAmOMjuMovH/FbnqbrvG4yldaZAMnDAHE6hGWpQqMJkkYDKYzHOEFR0s71g14IjHDDdmFZTtw3tx1iQObSfJZ9vKOmPNx3yJY98YHv/sU6gawOTmxqhzR5lJH9zeuH8AaLQS7DX5JqjFpVKYbA1HEau8akLWpa8FuZPk2bZVaclXVafyUTX7Y3KFRdepaQaDUkHExI460M4RlKtpvLSHK+2sBh7cjnuKvtAb52lMXnd3BSLVEjUlI3twTSNnipJiEjRYb/AASgbfBODtRLKTCwmTf9mDEYYzOfwRvS0FDN4UhTO7kQmLeRSgJ2NLGsOw8lOsMic4y2KgSNqYuJzQV7a2EYD8/nBGUrW/BgAzwkTEkZHkFmAKVOqRlhMeGSzcJXTHksa9O0XRmCfVOIc2OzgdWGSqsdMPJa4gYTJwMyMBv3LP8ASuccSTxKmap18isdFnh2x5Je9EvssYtM7sZGcg9yajXLTgS07vIp6dsc4AE8D3zjrzRFCyOJILZxGURBjXEesOCuuz5K8OOXfERR0ocA9ocN2GB/sO5HWe2tcQA+JwIcI/v3rLdY2kgNc6brYDruLsQ8Ag6jlulBVgQYOfEHyTrHJmZcnF2bdRpvsbDQ0EyBrDgJzEk96I0hREe2AADgAQRjhGqD4LBoW97MAZGw4ha1i04GgiA1xMyZcJiJGsbeW9c7xWeHpw9Vjfl2WUqZyZgw7SWkmDgZyP8ARWtpOxmAQMZAmPWBM46lUwue3tMfBGOZu4z7sFOo0kR2iRD9oI1RkBkZXPu9Eyl+NU1KTBtBOEgg9xA1oKro0+rIkwA+AT3StOlSuEE3sQCccjrm6Y/O9RrBt/ODiBmQdgwBWpnpjLilneMe0WQtAyMglUh8blvU2QZDm5XiCQQcYMA5OkqLqbL/AFWmfWJMwdY3xt3LpOX+XHPg14YfpTxSWpXsAnC4zc5/jiMklv3cWP6fJsCmA3Ia9QWbataZJefF5az6g/zHcAqq+Xf70kl2+4IHcibP9G7mkkt1UCUquQ5p0ktfRm9kqopkkxmmKcJJJoO4+5IZpklRU7lEpJKBBIJJKSbEpw7/AHJJLnfLf1FtUe7yRWj3G64ThBMb+qkkscnh6OH5xJzzdAkxOU7yjqbAb8gHq6/tFJJc49F8s22NAeYEZ+ZVIzTJL1Tw8Ofyq6g4giCRwXSOPUbxb7kyS5cvh19N8w4HWHEjljgq3PIFQgkG40zrnakkvNX1s/gH0g0ejBgSTj+yjba0BpIABvDEZpklt5cvkO0T1mEuxN4546gkkktO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9" name="Picture 8" descr="dryer 1.jpg"/>
          <p:cNvPicPr>
            <a:picLocks noChangeAspect="1"/>
          </p:cNvPicPr>
          <p:nvPr/>
        </p:nvPicPr>
        <p:blipFill>
          <a:blip r:embed="rId2" cstate="print"/>
          <a:stretch>
            <a:fillRect/>
          </a:stretch>
        </p:blipFill>
        <p:spPr>
          <a:xfrm>
            <a:off x="5410200" y="4160226"/>
            <a:ext cx="2895600" cy="2160563"/>
          </a:xfrm>
          <a:prstGeom prst="rect">
            <a:avLst/>
          </a:prstGeom>
        </p:spPr>
      </p:pic>
      <p:pic>
        <p:nvPicPr>
          <p:cNvPr id="10" name="Picture 9" descr="dryer 2.jpg"/>
          <p:cNvPicPr>
            <a:picLocks noChangeAspect="1"/>
          </p:cNvPicPr>
          <p:nvPr/>
        </p:nvPicPr>
        <p:blipFill>
          <a:blip r:embed="rId3" cstate="print"/>
          <a:stretch>
            <a:fillRect/>
          </a:stretch>
        </p:blipFill>
        <p:spPr>
          <a:xfrm>
            <a:off x="5074370" y="1752600"/>
            <a:ext cx="3079030" cy="2297430"/>
          </a:xfrm>
          <a:prstGeom prst="rect">
            <a:avLst/>
          </a:prstGeom>
        </p:spPr>
      </p:pic>
      <p:sp>
        <p:nvSpPr>
          <p:cNvPr id="11" name="Rectangle 10"/>
          <p:cNvSpPr/>
          <p:nvPr/>
        </p:nvSpPr>
        <p:spPr>
          <a:xfrm>
            <a:off x="152400" y="1600200"/>
            <a:ext cx="4572000" cy="4801314"/>
          </a:xfrm>
          <a:prstGeom prst="rect">
            <a:avLst/>
          </a:prstGeom>
        </p:spPr>
        <p:txBody>
          <a:bodyPr>
            <a:spAutoFit/>
          </a:bodyPr>
          <a:lstStyle/>
          <a:p>
            <a:r>
              <a:rPr lang="mr-IN" dirty="0" smtClean="0"/>
              <a:t>5) सोलर टनेल ड्रायरमध्ये दिवसा "ग्रीन हाऊस इफेक्‍ट'मुळे आतील तापमानात बरीच वाढ होते. आतील तापमान वातावरणातील तापमानापेक्षा 15 ते 20 अंश सेल्सिअस अधिक राहते. भर दुपारी ते 60 ते 65 अंश सेल्सिअसपर्यंत पोचते. </a:t>
            </a:r>
            <a:br>
              <a:rPr lang="mr-IN" dirty="0" smtClean="0"/>
            </a:br>
            <a:r>
              <a:rPr lang="mr-IN" dirty="0" smtClean="0"/>
              <a:t>6) वाढलेल्या तापमानाचा उपयोग धान्य/ भाजीपाला/ फळे वाळविण्याकरिता करण्यात येतो. </a:t>
            </a:r>
            <a:br>
              <a:rPr lang="mr-IN" dirty="0" smtClean="0"/>
            </a:br>
            <a:r>
              <a:rPr lang="mr-IN" dirty="0" smtClean="0"/>
              <a:t>7) ड्रायरमधील गरम हवा व सूर्याची किरणे या दोन्हीद्वारा पदार्थाची आर्द्रता लवकरात लवकर कमी होते, पदार्थ सुकण्यास मदत होते. </a:t>
            </a:r>
            <a:br>
              <a:rPr lang="mr-IN" dirty="0" smtClean="0"/>
            </a:br>
            <a:r>
              <a:rPr lang="mr-IN" dirty="0" smtClean="0"/>
              <a:t>8) या ड्रायरमध्ये अतिनील किरणे आत शिरत नसल्यामुळे पदार्थाची चव, रंग व गुणवत्ता टिकून राहते. बाहेरपेक्षा कमी कालावधीत पदार्थ सुकल्यामुळे उच्च गुणवत्तेचे पदार्थ प्राप्त होतात. </a:t>
            </a:r>
            <a:endParaRPr lang="en-IN" dirty="0"/>
          </a:p>
        </p:txBody>
      </p:sp>
      <p:sp>
        <p:nvSpPr>
          <p:cNvPr id="12" name="TextBox 11"/>
          <p:cNvSpPr txBox="1"/>
          <p:nvPr/>
        </p:nvSpPr>
        <p:spPr>
          <a:xfrm>
            <a:off x="4724400" y="3810000"/>
            <a:ext cx="4419600" cy="646331"/>
          </a:xfrm>
          <a:prstGeom prst="rect">
            <a:avLst/>
          </a:prstGeom>
          <a:noFill/>
          <a:ln>
            <a:solidFill>
              <a:schemeClr val="accent1"/>
            </a:solidFill>
          </a:ln>
        </p:spPr>
        <p:txBody>
          <a:bodyPr wrap="square" rtlCol="0">
            <a:spAutoFit/>
          </a:bodyPr>
          <a:lstStyle/>
          <a:p>
            <a:r>
              <a:rPr lang="mr-IN" b="1" dirty="0" smtClean="0"/>
              <a:t>सोलर टनेल ड्रायरमध्ये मिरची वाळविली जात आहे</a:t>
            </a:r>
            <a:endParaRPr lang="en-IN" b="1" dirty="0"/>
          </a:p>
        </p:txBody>
      </p:sp>
      <p:sp>
        <p:nvSpPr>
          <p:cNvPr id="13" name="Title 1"/>
          <p:cNvSpPr>
            <a:spLocks noGrp="1"/>
          </p:cNvSpPr>
          <p:nvPr>
            <p:ph type="title"/>
          </p:nvPr>
        </p:nvSpPr>
        <p:spPr>
          <a:xfrm>
            <a:off x="2339752" y="269776"/>
            <a:ext cx="6480720" cy="1143000"/>
          </a:xfrm>
        </p:spPr>
        <p:txBody>
          <a:bodyPr/>
          <a:lstStyle/>
          <a:p>
            <a:r>
              <a:rPr lang="mr-IN" dirty="0" smtClean="0"/>
              <a:t>सोलर टनेल ड्रायर</a:t>
            </a:r>
            <a:endParaRPr lang="en-IN"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उद्देश</a:t>
            </a:r>
            <a:endParaRPr lang="en-IN" dirty="0"/>
          </a:p>
        </p:txBody>
      </p:sp>
      <p:sp>
        <p:nvSpPr>
          <p:cNvPr id="3" name="Content Placeholder 2"/>
          <p:cNvSpPr>
            <a:spLocks noGrp="1"/>
          </p:cNvSpPr>
          <p:nvPr>
            <p:ph idx="1"/>
          </p:nvPr>
        </p:nvSpPr>
        <p:spPr>
          <a:xfrm>
            <a:off x="494840" y="1772816"/>
            <a:ext cx="8420560" cy="3789784"/>
          </a:xfrm>
        </p:spPr>
        <p:txBody>
          <a:bodyPr/>
          <a:lstStyle/>
          <a:p>
            <a:pPr>
              <a:buNone/>
            </a:pPr>
            <a:endParaRPr lang="mr-IN" dirty="0" smtClean="0"/>
          </a:p>
          <a:p>
            <a:pPr>
              <a:buNone/>
            </a:pPr>
            <a:endParaRPr lang="mr-IN" dirty="0" smtClean="0"/>
          </a:p>
          <a:p>
            <a:pPr marL="342900" lvl="1" indent="-342900">
              <a:buNone/>
            </a:pPr>
            <a:r>
              <a:rPr lang="mr-IN" sz="2400" dirty="0" smtClean="0">
                <a:solidFill>
                  <a:schemeClr val="tx1"/>
                </a:solidFill>
              </a:rPr>
              <a:t>ह्या भागा मध्ये आपण </a:t>
            </a:r>
            <a:r>
              <a:rPr lang="mr-IN" sz="2400" dirty="0" smtClean="0"/>
              <a:t>सौर वाळवणी यंत्र (सोलर  ड्रायर)</a:t>
            </a:r>
          </a:p>
          <a:p>
            <a:pPr marL="342900" lvl="1" indent="-342900">
              <a:buNone/>
            </a:pPr>
            <a:r>
              <a:rPr lang="mr-IN" sz="2400" dirty="0" smtClean="0">
                <a:solidFill>
                  <a:schemeClr val="tx1"/>
                </a:solidFill>
              </a:rPr>
              <a:t>कसे कार्य </a:t>
            </a:r>
            <a:r>
              <a:rPr lang="mr-IN" sz="2400" dirty="0" smtClean="0">
                <a:solidFill>
                  <a:schemeClr val="tx1"/>
                </a:solidFill>
              </a:rPr>
              <a:t>करतो </a:t>
            </a:r>
            <a:r>
              <a:rPr lang="mr-IN" sz="2400" dirty="0" smtClean="0">
                <a:solidFill>
                  <a:schemeClr val="tx1"/>
                </a:solidFill>
              </a:rPr>
              <a:t>ते जाणून घेणार आहोत. </a:t>
            </a:r>
            <a:endParaRPr lang="en-IN" sz="2400" dirty="0">
              <a:solidFill>
                <a:schemeClr val="tx1"/>
              </a:solidFill>
            </a:endParaRPr>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2</a:t>
            </a:fld>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69776"/>
            <a:ext cx="6804248" cy="1143000"/>
          </a:xfrm>
        </p:spPr>
        <p:txBody>
          <a:bodyPr/>
          <a:lstStyle/>
          <a:p>
            <a:r>
              <a:rPr lang="mr-IN" dirty="0" smtClean="0"/>
              <a:t>सौर वाळवणी यंत्र (सोलर ड्रायर)</a:t>
            </a:r>
            <a:endParaRPr lang="en-IN" dirty="0"/>
          </a:p>
        </p:txBody>
      </p:sp>
      <p:sp>
        <p:nvSpPr>
          <p:cNvPr id="3" name="Content Placeholder 2"/>
          <p:cNvSpPr>
            <a:spLocks noGrp="1"/>
          </p:cNvSpPr>
          <p:nvPr>
            <p:ph idx="1"/>
          </p:nvPr>
        </p:nvSpPr>
        <p:spPr>
          <a:xfrm>
            <a:off x="494840" y="1772816"/>
            <a:ext cx="7887160" cy="2404864"/>
          </a:xfrm>
        </p:spPr>
        <p:txBody>
          <a:bodyPr>
            <a:normAutofit fontScale="77500" lnSpcReduction="20000"/>
          </a:bodyPr>
          <a:lstStyle/>
          <a:p>
            <a:pPr>
              <a:buNone/>
            </a:pPr>
            <a:endParaRPr lang="mr-IN" dirty="0" smtClean="0"/>
          </a:p>
          <a:p>
            <a:pPr>
              <a:buNone/>
            </a:pPr>
            <a:endParaRPr lang="mr-IN" dirty="0" smtClean="0"/>
          </a:p>
          <a:p>
            <a:pPr>
              <a:buNone/>
            </a:pPr>
            <a:r>
              <a:rPr lang="mr-IN" dirty="0" smtClean="0"/>
              <a:t>शेतीमाल (भाज्या, फळे, धान्ये) नाशवंत असल्यामुळे तो दिर्घ काळ टिकवता येण्यासाठी </a:t>
            </a:r>
            <a:r>
              <a:rPr lang="mr-IN" b="1" dirty="0" smtClean="0"/>
              <a:t>निर्जलीकरणाची</a:t>
            </a:r>
            <a:r>
              <a:rPr lang="mr-IN" dirty="0" smtClean="0"/>
              <a:t> आवश्‍यकता असते. हे निर्जलीकरणाचे</a:t>
            </a:r>
            <a:r>
              <a:rPr lang="mr-IN" b="1" dirty="0" smtClean="0"/>
              <a:t> </a:t>
            </a:r>
            <a:r>
              <a:rPr lang="mr-IN" dirty="0" smtClean="0"/>
              <a:t>काम सौर वाळवणी यंत्र (सोलर ड्रायर) ह्या यंत्राच्या सहाय्याने केले जाते </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3</a:t>
            </a:fld>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निर्जलीकरणाची आवश्‍यकता</a:t>
            </a:r>
            <a:endParaRPr lang="en-IN" dirty="0"/>
          </a:p>
        </p:txBody>
      </p:sp>
      <p:sp>
        <p:nvSpPr>
          <p:cNvPr id="3" name="Content Placeholder 2"/>
          <p:cNvSpPr>
            <a:spLocks noGrp="1"/>
          </p:cNvSpPr>
          <p:nvPr>
            <p:ph idx="1"/>
          </p:nvPr>
        </p:nvSpPr>
        <p:spPr>
          <a:xfrm>
            <a:off x="494840" y="1772816"/>
            <a:ext cx="8268160" cy="4170784"/>
          </a:xfrm>
        </p:spPr>
        <p:txBody>
          <a:bodyPr>
            <a:normAutofit/>
          </a:bodyPr>
          <a:lstStyle/>
          <a:p>
            <a:endParaRPr lang="mr-IN" dirty="0" smtClean="0"/>
          </a:p>
          <a:p>
            <a:r>
              <a:rPr lang="mr-IN" dirty="0" smtClean="0"/>
              <a:t>निर्जलीकरणाचे फायदे :</a:t>
            </a:r>
          </a:p>
          <a:p>
            <a:pPr lvl="1"/>
            <a:r>
              <a:rPr lang="mr-IN" dirty="0" smtClean="0">
                <a:solidFill>
                  <a:schemeClr val="tx1"/>
                </a:solidFill>
              </a:rPr>
              <a:t>बुरशीजन्य सुक्ष्मजीवा पासून शेतीमालाचे रक्षण होते व त्यामुळे  तो दीर्घ काळ टिकवता येतो</a:t>
            </a:r>
          </a:p>
          <a:p>
            <a:pPr lvl="1"/>
            <a:r>
              <a:rPr lang="mr-IN" dirty="0" smtClean="0">
                <a:solidFill>
                  <a:schemeClr val="tx1"/>
                </a:solidFill>
              </a:rPr>
              <a:t>शेतीमालाच्या वजनात व आकारात घट होते व त्यामुळे,  त्यावर होणार्या वाहतूक व साठवणूकी वरील खर्चात बचत होते</a:t>
            </a:r>
            <a:endParaRPr lang="en-IN" dirty="0" smtClean="0">
              <a:solidFill>
                <a:schemeClr val="tx1"/>
              </a:solidFill>
            </a:endParaRPr>
          </a:p>
          <a:p>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4</a:t>
            </a:fld>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सोलर ड्रायरचे मूलभूत तत्व</a:t>
            </a:r>
            <a:endParaRPr lang="en-IN" dirty="0"/>
          </a:p>
        </p:txBody>
      </p:sp>
      <p:sp>
        <p:nvSpPr>
          <p:cNvPr id="3" name="Content Placeholder 2"/>
          <p:cNvSpPr>
            <a:spLocks noGrp="1"/>
          </p:cNvSpPr>
          <p:nvPr>
            <p:ph idx="1"/>
          </p:nvPr>
        </p:nvSpPr>
        <p:spPr/>
        <p:txBody>
          <a:bodyPr>
            <a:normAutofit lnSpcReduction="10000"/>
          </a:bodyPr>
          <a:lstStyle/>
          <a:p>
            <a:endParaRPr lang="mr-IN" dirty="0" smtClean="0"/>
          </a:p>
          <a:p>
            <a:r>
              <a:rPr lang="mr-IN" dirty="0" smtClean="0"/>
              <a:t>बाजारात जरी वेगवेगळ्या प्रकारचे सोलर ड्रायर उपलब्ध असले तरी त्यांचे कार्य करण्याचे मूलभूत तत्व एकच असते आणी ते म्ह्णजे पदार्थातील पाणी काढून घेणे</a:t>
            </a:r>
          </a:p>
          <a:p>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5</a:t>
            </a:fld>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बांबू पासून बनविलेला सोलर ड्रायर</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6</a:t>
            </a:fld>
            <a:endParaRPr lang="en-IN"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0" y="2209800"/>
            <a:ext cx="6159378" cy="3276600"/>
          </a:xfrm>
          <a:prstGeom prst="rect">
            <a:avLst/>
          </a:prstGeom>
          <a:noFill/>
          <a:ln w="9525">
            <a:noFill/>
            <a:miter lim="800000"/>
            <a:headEnd/>
            <a:tailEnd/>
          </a:ln>
        </p:spPr>
      </p:pic>
      <p:sp>
        <p:nvSpPr>
          <p:cNvPr id="8" name="TextBox 7"/>
          <p:cNvSpPr txBox="1"/>
          <p:nvPr/>
        </p:nvSpPr>
        <p:spPr>
          <a:xfrm>
            <a:off x="914400" y="2286000"/>
            <a:ext cx="1447800" cy="381000"/>
          </a:xfrm>
          <a:prstGeom prst="rect">
            <a:avLst/>
          </a:prstGeom>
          <a:noFill/>
        </p:spPr>
        <p:txBody>
          <a:bodyPr wrap="square" rtlCol="0">
            <a:spAutoFit/>
          </a:bodyPr>
          <a:lstStyle/>
          <a:p>
            <a:endParaRPr lang="en-IN" dirty="0"/>
          </a:p>
        </p:txBody>
      </p:sp>
      <p:sp>
        <p:nvSpPr>
          <p:cNvPr id="9" name="TextBox 8"/>
          <p:cNvSpPr txBox="1"/>
          <p:nvPr/>
        </p:nvSpPr>
        <p:spPr>
          <a:xfrm>
            <a:off x="762000" y="2133600"/>
            <a:ext cx="1447800" cy="381000"/>
          </a:xfrm>
          <a:prstGeom prst="rect">
            <a:avLst/>
          </a:prstGeom>
          <a:noFill/>
        </p:spPr>
        <p:txBody>
          <a:bodyPr wrap="square" rtlCol="0">
            <a:spAutoFit/>
          </a:bodyPr>
          <a:lstStyle/>
          <a:p>
            <a:endParaRPr lang="en-IN" dirty="0"/>
          </a:p>
        </p:txBody>
      </p:sp>
      <p:sp>
        <p:nvSpPr>
          <p:cNvPr id="10" name="TextBox 9"/>
          <p:cNvSpPr txBox="1"/>
          <p:nvPr/>
        </p:nvSpPr>
        <p:spPr>
          <a:xfrm>
            <a:off x="914400" y="2286000"/>
            <a:ext cx="1447800" cy="381000"/>
          </a:xfrm>
          <a:prstGeom prst="rect">
            <a:avLst/>
          </a:prstGeom>
          <a:noFill/>
        </p:spPr>
        <p:txBody>
          <a:bodyPr wrap="square" rtlCol="0">
            <a:spAutoFit/>
          </a:bodyPr>
          <a:lstStyle/>
          <a:p>
            <a:endParaRPr lang="en-IN" dirty="0"/>
          </a:p>
        </p:txBody>
      </p:sp>
      <p:sp>
        <p:nvSpPr>
          <p:cNvPr id="11" name="TextBox 10"/>
          <p:cNvSpPr txBox="1"/>
          <p:nvPr/>
        </p:nvSpPr>
        <p:spPr>
          <a:xfrm>
            <a:off x="1066800" y="2438400"/>
            <a:ext cx="1447800" cy="381000"/>
          </a:xfrm>
          <a:prstGeom prst="rect">
            <a:avLst/>
          </a:prstGeom>
          <a:noFill/>
        </p:spPr>
        <p:txBody>
          <a:bodyPr wrap="square" rtlCol="0">
            <a:spAutoFit/>
          </a:bodyPr>
          <a:lstStyle/>
          <a:p>
            <a:endParaRPr lang="en-IN" dirty="0"/>
          </a:p>
        </p:txBody>
      </p:sp>
      <p:sp>
        <p:nvSpPr>
          <p:cNvPr id="12" name="TextBox 11"/>
          <p:cNvSpPr txBox="1"/>
          <p:nvPr/>
        </p:nvSpPr>
        <p:spPr>
          <a:xfrm>
            <a:off x="228600" y="3352800"/>
            <a:ext cx="1447800" cy="646331"/>
          </a:xfrm>
          <a:prstGeom prst="rect">
            <a:avLst/>
          </a:prstGeom>
          <a:noFill/>
        </p:spPr>
        <p:txBody>
          <a:bodyPr wrap="square" rtlCol="0">
            <a:spAutoFit/>
          </a:bodyPr>
          <a:lstStyle/>
          <a:p>
            <a:r>
              <a:rPr lang="mr-IN" dirty="0" smtClean="0"/>
              <a:t>हवा बाहेर येण्याचा मार्ग</a:t>
            </a:r>
            <a:endParaRPr lang="en-IN" dirty="0"/>
          </a:p>
        </p:txBody>
      </p:sp>
      <p:sp>
        <p:nvSpPr>
          <p:cNvPr id="14" name="TextBox 13"/>
          <p:cNvSpPr txBox="1"/>
          <p:nvPr/>
        </p:nvSpPr>
        <p:spPr>
          <a:xfrm>
            <a:off x="762000" y="5334000"/>
            <a:ext cx="2514600" cy="923330"/>
          </a:xfrm>
          <a:prstGeom prst="rect">
            <a:avLst/>
          </a:prstGeom>
          <a:noFill/>
        </p:spPr>
        <p:txBody>
          <a:bodyPr wrap="square" rtlCol="0">
            <a:spAutoFit/>
          </a:bodyPr>
          <a:lstStyle/>
          <a:p>
            <a:r>
              <a:rPr lang="mr-IN" dirty="0" smtClean="0"/>
              <a:t>पारदर्शक प्लास्टिक शीट – दोन्ही कडेच्या बाजू  व समोरील बाजूस </a:t>
            </a:r>
            <a:endParaRPr lang="en-IN" dirty="0"/>
          </a:p>
        </p:txBody>
      </p:sp>
      <p:sp>
        <p:nvSpPr>
          <p:cNvPr id="15" name="TextBox 14"/>
          <p:cNvSpPr txBox="1"/>
          <p:nvPr/>
        </p:nvSpPr>
        <p:spPr>
          <a:xfrm>
            <a:off x="2133600" y="1600200"/>
            <a:ext cx="2514600" cy="923330"/>
          </a:xfrm>
          <a:prstGeom prst="rect">
            <a:avLst/>
          </a:prstGeom>
          <a:noFill/>
        </p:spPr>
        <p:txBody>
          <a:bodyPr wrap="square" rtlCol="0">
            <a:spAutoFit/>
          </a:bodyPr>
          <a:lstStyle/>
          <a:p>
            <a:r>
              <a:rPr lang="mr-IN" dirty="0" smtClean="0"/>
              <a:t>काळ्या रंगाची प्लास्टिक शीट – तळाकडील बाजू  व मागील बाजूस </a:t>
            </a:r>
            <a:endParaRPr lang="en-IN" dirty="0"/>
          </a:p>
        </p:txBody>
      </p:sp>
      <p:sp>
        <p:nvSpPr>
          <p:cNvPr id="16" name="TextBox 15"/>
          <p:cNvSpPr txBox="1"/>
          <p:nvPr/>
        </p:nvSpPr>
        <p:spPr>
          <a:xfrm>
            <a:off x="5029200" y="5257800"/>
            <a:ext cx="2667000" cy="369332"/>
          </a:xfrm>
          <a:prstGeom prst="rect">
            <a:avLst/>
          </a:prstGeom>
          <a:noFill/>
        </p:spPr>
        <p:txBody>
          <a:bodyPr wrap="square" rtlCol="0">
            <a:spAutoFit/>
          </a:bodyPr>
          <a:lstStyle/>
          <a:p>
            <a:r>
              <a:rPr lang="mr-IN" dirty="0" smtClean="0"/>
              <a:t>हवा आंत जाण्याचा मार्ग</a:t>
            </a:r>
            <a:endParaRPr lang="en-IN" dirty="0"/>
          </a:p>
        </p:txBody>
      </p:sp>
      <p:sp>
        <p:nvSpPr>
          <p:cNvPr id="17" name="TextBox 16"/>
          <p:cNvSpPr txBox="1"/>
          <p:nvPr/>
        </p:nvSpPr>
        <p:spPr>
          <a:xfrm>
            <a:off x="6858000" y="2286000"/>
            <a:ext cx="1447800" cy="646331"/>
          </a:xfrm>
          <a:prstGeom prst="rect">
            <a:avLst/>
          </a:prstGeom>
          <a:noFill/>
        </p:spPr>
        <p:txBody>
          <a:bodyPr wrap="square" rtlCol="0">
            <a:spAutoFit/>
          </a:bodyPr>
          <a:lstStyle/>
          <a:p>
            <a:r>
              <a:rPr lang="mr-IN" dirty="0" smtClean="0"/>
              <a:t>हवा बाहेर येण्याचा मार्ग</a:t>
            </a:r>
            <a:endParaRPr lang="en-IN" dirty="0"/>
          </a:p>
        </p:txBody>
      </p:sp>
      <p:cxnSp>
        <p:nvCxnSpPr>
          <p:cNvPr id="20" name="Straight Arrow Connector 19"/>
          <p:cNvCxnSpPr/>
          <p:nvPr/>
        </p:nvCxnSpPr>
        <p:spPr>
          <a:xfrm flipH="1">
            <a:off x="2438400" y="4343400"/>
            <a:ext cx="381000" cy="990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514600" y="4572000"/>
            <a:ext cx="1066800"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162800" y="3581400"/>
            <a:ext cx="1981200" cy="646331"/>
          </a:xfrm>
          <a:prstGeom prst="rect">
            <a:avLst/>
          </a:prstGeom>
        </p:spPr>
        <p:txBody>
          <a:bodyPr wrap="square">
            <a:spAutoFit/>
          </a:bodyPr>
          <a:lstStyle/>
          <a:p>
            <a:r>
              <a:rPr lang="mr-IN" dirty="0" smtClean="0"/>
              <a:t>पारदर्शक प्लास्टिक शीट </a:t>
            </a:r>
            <a:endParaRPr lang="en-IN" dirty="0"/>
          </a:p>
        </p:txBody>
      </p:sp>
      <p:cxnSp>
        <p:nvCxnSpPr>
          <p:cNvPr id="25" name="Straight Arrow Connector 24"/>
          <p:cNvCxnSpPr/>
          <p:nvPr/>
        </p:nvCxnSpPr>
        <p:spPr>
          <a:xfrm>
            <a:off x="5791200" y="3429000"/>
            <a:ext cx="12954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943600" y="2514600"/>
            <a:ext cx="838200" cy="76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524000" y="3352800"/>
            <a:ext cx="1295400" cy="76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4419600" y="5029200"/>
            <a:ext cx="30480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572000" y="2057400"/>
            <a:ext cx="609600" cy="838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2362200"/>
            <a:ext cx="228600" cy="12954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953000" y="4876800"/>
            <a:ext cx="30480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486400" y="4724400"/>
            <a:ext cx="30480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6019800" y="4648200"/>
            <a:ext cx="30480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600200" y="2667000"/>
            <a:ext cx="152400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8600" y="1981200"/>
            <a:ext cx="1600200" cy="923330"/>
          </a:xfrm>
          <a:prstGeom prst="rect">
            <a:avLst/>
          </a:prstGeom>
          <a:noFill/>
        </p:spPr>
        <p:txBody>
          <a:bodyPr wrap="square" rtlCol="0">
            <a:spAutoFit/>
          </a:bodyPr>
          <a:lstStyle/>
          <a:p>
            <a:r>
              <a:rPr lang="mr-IN" dirty="0" smtClean="0"/>
              <a:t>बांबू पासून बनविलेली त्रिकोणी रचना</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4" descr="data:image/jpg;base64,/9j/4AAQSkZJRgABAQAAAQABAAD/2wCEAAkGBhMQEBQUEBQVFRUWFRUWFRYXFBgVFRQUFxQWFBcXFRcYHSgeGBokGhQSHy8gJCcpLCwsFR4xNTAqNSYrLCkBCQoKDgwNFA8PFSkYFBguKSkpKSkpKSkpKSkpKSkpKSkpKSkpKSkpKSkpKSkpKSkpKSkpKSkpKSkpKSkpKSkpKf/AABEIAK8BHwMBIgACEQEDEQH/xAAcAAEAAgMBAQEAAAAAAAAAAAAABQYDBAcCAQj/xABFEAABAwEEBQkFBQYGAgMAAAABAAIDEQQFITEGEkFRYQcTIjJCcYGRoVJiscHRI3KCkqIUM0Oy4fBTY4PC0vEVcxYkRP/EABYBAQEBAAAAAAAAAAAAAAAAAAABAv/EABgRAQEBAQEAAAAAAAAAAAAAAAARASEx/9oADAMBAAIRAxEAPwDuKIiAiIgIiICIiAiIgIiICIiAiIgIiICIiAiIgIiICIiAiIgIiICIqTpbykx2asdmpLNkTnHGeJHWPAeJ2ILJfmkMFij15309loxe87mt29+Q2rlN86XWu85RFAHMZXoxxkgke1I8U+QHqtewXJabykM9oeQw5yv2j2Ym7u6gHorrd13shYY7M3Ub23nrOpte7+/BQUs6DW1vSaWl25s3T88PipnQ3T2aCbmLc5zmdIaz6mSJzQTQnMjAjHGtF9vbTOGz1bZ6TSe3/CaeHtnuw4qiTWyS02j/ABJpCTQYVo0k4DKgb6Ij9IIiKqIiICIiAiIgIiICIiAiIgIiICIiAiIgIiICIiAiIgIiIC17db44IzJM8MY3NxNB/U8FE6UaYwWBvTOtIRVsTT0jxd7LeJ8Krls9ptl8z49VpyxEMIPzp3k92QSelXKJLbHczYw5kbjq4V52WuzDFoO4YnbuX24tCWxUfawHPzbCMQN3OEZ/dGHepq47hjsopANeQjpzOGzaG+y3+8VFX7poyCrLLSSXIynFjT7ntHjl35LKJm9r2iszQ60uph0Im9YjZQdkcSuf6RaYSWgUJEcOyNpwP3jm8+nBQN5XuXOc5zi+Q5kmuPE/JSeivJ9a7zcHn7OHbK8YEf5Te36DirmCEjllneI7OxznONGtaKvd3AZLsfJvyafsJ/aLSQ60FpDWjFsIdnj2nkYVGAqQK1qrJovoZZruZSBnTIo+V2Mj+87B7ooFOqkEREUREQEREBERARF5klDRVxAG8mg8yg9Ioe1aYWKL95aoG8OdYT5A1UXLyp3Y3/8ASD92OR3wagtiKjS8st3DJ8ru6Fw/mosJ5bLv3Tn/AEh83oL+ioDeWy7904/0h8nLYh5Y7tdnJI3vhf8A7QUF3RVWHlQux2VqaPvMkb6uaApay6UWOX93aYHV2CVhPlWqCURfGuBxGIX1AREQEREBEWG12tkTHPkcGsaKucTQAIMyoemPKU2CsVkIfLiHSZsjPDY93oOOSr+lvKHLa3cxYw5sbjq1APOTVwoAMWtO7M7dy9XBoYyCklrAdJm2HNrdxk2E8Mu/ZKIy5dFpLW79otbnNjcalzjWSY+7XZx8uFzJjgh7MFnZ6/Nzj4+Kx3ve8dmbzlpNSepEOs7w7LeP/S5ppFpM+0O1pjRo6kbeq0cBtO8n+iiJbSTTN0wMcNYoNuPSk4vO73R41VTssU1rlENlY57jsaMabycmt4mimNE9B7Ter9b91ZwcZCMDvEY7buOQ9F3LR3Riz2CLm7MwNGGs44ved73bT6DYAtQUzQ7kdhg1ZLdSaXAiP+Cw8Qf3h78OG1dHa0AUGAGS+oiiIiAiIgIi17feMVnjMkz2xsbm5xDR67eCDYXl8gaCXEADEkmgA4lcs0k5b2NqywR65y52UEN72xjpHxLe5c/tlvvC8zWV8kja5E6kQ7mijfSqJXZ745VLvs1Rz3OuHZhHOfqwZ+pUm9OXaU1Fms7GDY6VxefytoB5lVqx6D7ZpPwsH+4/RSsd12Wz5tYDvd0neR+iHUVadPr1tR6M0oG6FvNgeLBXzKjn3DbLQay6zjvlkqf1ElWeTSCJuDQT3DVHr9FqSaSu7LAO8k/CiUiLi0Gl7T2N7qn6LaZoKO1KfBg+ZXp9+zHtAdzR81gdecp/iO86fBSjbboPFte8/lHyWQaEQ+1J5j6KMNrec3u/MfqvJmd7TvMpRKHQiH2pPMfReH6DRbJHj8p+SjhO72neZXptseMnu/MfqlGw/QUdmXzZ9CtSbQeXY6N3fUfELYbeso/iO8TX4rOy/wCUZkHvaPlRKIyG7LdZjWEys4xSEfylSVj5S70spo+Vzh7M0Yd+qgd6raj0lPaYPA0+K2mX5C8UfUcHNqPSqtIlbp5djgLVZu90Lv8AY/8A5K73LyjWC10Ec7WvPYk+zdXcNbAnuJXL5bhss4q1ra74zQ+Qw9FD23QdwxheHe64UPmMEOv0cCi/N926TXjdhAa+RrB2H9OI8ADgPwkFXywcucZhPPQFswHR1XViceJPSYOFD3oV0O/b/hsURkndQZNaMXPO5o2n0G1civa/LVfE4YwEMBq2MHoMGWvI7aeJ7gN+Oz2a03vOZZXdEdaQ/u4256sY+XiTtV3u672Qs5qzNo3tOPWed7iorUuO4Y7GKR/aTHB0lMt7YxsHHbt3DBf+kzLHVraSWjdm2Pi/eeHw2x+kWmTYgYrGauyfMNm8R/8ALy3jnr7Q+WQRwh0kjzQUGs5zjsG88URnve+XPeXyOL5HZ19O4bgFddBeSh05FovEEMzZAahzxsMm1rfdzO2mRsOgHJayyas9sAktGbW9ZkJ4e0/3shs3noSo8QwtY0NY0Na0ABoAAAGQAGAC9oiKIiICIiAiLmPKbym/s+tZbE77XKWUfwvcZ7+89nvyCY035T4bvrFEBNaPYB6Ee7nHDb7ox7s1x+1Wq23tLryvL6HM9GKPgxuQ8Md6zXFosZftbRXVOIaSdZ9cauOYB8yp22XsyEakQBIwAGDW99PgEqNewaLwQDWlo8jMuwaO5uXnVZrTpAxuEY1uOTfDaoS02x8hq813DYO4LCoNy03tK/N1BubgPqtNEUBERAREQEREBERAREQEREAGmIW/Zr7lZt1hudj65rQRBY4L7ikGrINWuYdi0+P1WjeWh8cg1oDqHdmw/Tw8lFLZsd4vi6pw9k4g+GzwVow3Zftsut+r2CamN/SifvLdx4jHepq+OUA2qPm4W8wylZG61XOO0F3scNu3ctiG1xWpmo9oqc2n4tP9lVW/tGnWer2VdHv2s4O4cVfR5sdmmtszYLKwuc7dhhtc49lo2n/pdx0H5PobtZrYSWhw6cpGW9sY7LfU7dgFb5Fb3snNOgawR2rFzyTUztBwLSdja01NmeNSuoIYIiIoiIgIiICIiCocpemX/jrL9mft5ati90U6UlPdqKcSOK49otcXOnnpqkVJaDjruri51cxXzK3eUC8HXhe74weix3MM4BhPOH83OHwCkb2tIgiayPCo1W8GgU+g8URrXvfObIzwc4fAfVQiIsgiIgIvhNM1H2i/ImZHWPu5eeSCRRV2bSJ5wYA39R+novUd3W2fJkpB39BvrQKwTr5Wt6xA7yB8VgfekQzkb4GvwWrBoFaHdcxt73Fx9B81vRcnftz/AJWfVysGs6/IR2v0u+i8G/4t7vylSzOTyLbLIe4NHyKyDk+g9qXzb/xSFQwv+He78pXpt9wntebXfRS55PoPal82/wDFYn8nkWyWQd4afokK0mXlEcpG+dPithjwciD3GvwWKXk7PYmH4mEfAlaE2gtpZ1dR33X0P6gEglkVdlgtkHWbKAN41m+eIXqDSRw67QeIwP0UgsCLRs18RPw1tU7nYeuS3lAREQGuoahWG6r1Eo5uWhcRTHJ42g8fiq8vrXUNRgRkgXtYX2C0Mns5LQHB0bhjqPGOqd4pXPMVC71odpM28LIyduDurI32JB1h3Ygjg4LlAaLZZi12ZFDweMQfgV75Fb5dDbZLM7qytNBuliqf5df8oWh29ERFEREBERAREQfmrRV3OW173ZkSP8XOx/mKkdIH1mpuaPXH5rRu6L9lvOSJ2FJJov1HV86N81J6RwUe12winiP6H0TUxEIiLIKMt9+NjqGdJ36R3nb4LTva9i483FWlaEjNxyo2mz4qcuDQgAB9qFTmI64D75293mtZggLNYbTbT0QS3eejG3xy+JVku/QCNuM7y8+y3ot88z6KStmkEcQ1YgHUwFMGN4CmfgoK13nJL13Gm4YN8gtRKsDJbJZcGBjSPYbrO8XZ+ZWvPpWOwwni409B9VXURErLpLMctVvc2vxqtZ97zHOR3gafBaaKjM62POb3n8R+qxmV28+ZXlER7EzvaPmV7bbZBk94/EfqsKIN1l8zD+I7xofitqLSeUdYNd4U+BUQiKssGlTT12EcQa/RZJLPY7V1msLjw1H+eBKqyKDfvLk+Gdnf+F/ycB8Qq+82ixu1ZGkDYHYtP3SMPIqfsd8yxZOqPZdiPDaPBTlnvWG0t5uVoxza7Fp7jv8AIpFqtWC9mS4dV3snb3Hat5aOkOhhirJZqloxLM3M4tPaHqOK1bnvfXoyQ9Lsn2uB4/FY3FTCIigmtGn4vHBp+IWpcbuav2HV22lo8JBQ/wA5Uho3BRrnHaQB3DP1PotLQqL9qvyJzchK+T8MbSQfMM81rB+hAiIiiIiAiIgIiIOJcs2jzoLWy1xghs1A4jszMGHm1oPexyw2W0Nttnrke17kg+XyK7Hf9xx22zvgmFWvGe1rhi1zdxBoV+e7VZbRc9rdHKO/2ZY6nVew+fcag7UR9ngLHFrhQj+/JRd92zm46DN2HcNp+Xirs+OK2Rh7D3O2g+y4fJc/0wsr4pGteKdE0Ow47D4BQTOhFxAN/aJBia83XJrRgX95xA4Dist8X2ZSWsNGfz9/DgpO2/Z2EBmXNxtw3ENB/viqsts6IiKoIiICIiAiIgIiICIiAiIgIiIJ+478NRHKa1wa45g7AfqoPTS4hC8TRCjXnpAYar86jcDQ+I4rwrHf/Tu5xfnzbHfiq0/33qLiGu61c7G123I94z+vipCxWMyvDW+J3DeorQywPma8AUaHCrjkMMe84DBXG02uGwxY5nEN7Tz8hxyCw0waQ3i2zWfUZg5w1WDaB2nf3tKsvIho2WMktjxTX+yi+4DV7hwLgB+Aqk6LaOTXzbKuqIwQZnjAMZsYz3jiB4kr9C2OyMhjbHG0NYxoa1oyDQKABUZkREUREQEREBERAVX5QdDxeVlLW0E0dXQu96mLCfZcMOBoditCIPytZLbLZJTSrHNJa9jhtBoWvbvBr3KfnvaG2xhsjQHZFjsjXax3/RxV75WOT7nwbZZW1laPtmAYyNA67RteBmNoG8Y8estm5w6oIDj1QcA7gDkDurmqy6Fd92CWzc2011W6hBPSoOqQduAHiFTbwu98DyyQEHZhSo3hervv20WOQVBwza+uI3V3K6waTWK3MDJqMd7MlBQ+4/L1B4Kjn6K43loKB0oXGmY7Q+vxVftFwTMybrD3TX0zREci9SRFpo4EHiKfFeVUEREBERAREQEREBEWSKzuf1Gl3cCfggxopWzaNzPzAb3mp8gpmLRqz2cB1slA90mhPcwdJRUFctzPtMlGglo6x+Vd5Vk0ksTBEI5SADQuaDQBrcQHHiQMOC1rbygRxN5uxRAAZOcNVveGDE95IVcFmtNtcXvJIJqXu6LB3f0Cit52k7YY+bszR94ijW7Oi3b3n1UXdt3zW60sjZV8sjqVONN7nHY0CpPALFPZ264jhrI4kCoHXccAGNGyviV3bk10CF3Q85MAbTIBr7ebbmI2nyJO0jcAh6sWjlwR2GzMghGDRi6mL3nrPdxJ8sBkFJoijQiIgIiICIiAiIgIiIC5Nyk8lpcXWqwNqTV0sLRmcy+Ib9pbtzGOB6yiD803dfjHtEVrAcMg8ipH3to7x4rZteiDXCsD6VxAd0mnucMfiupab8lkNuLpYCIbQcSafZyn/MAyPvDHeCuSWuzW265ObnY5grgHdKN/Fjhh5Gu8Iyxxfttj/dmRrR7J12eLcR5hb0GnrjhPCx/vMJjf45g+S27BpRFJQOPNu97Lwd9aLfnu+KUVexjq7aCv5hilGmzSayyCji5nCRmsPNlfgF95iyS9UxH7rg0+VQfRYJ9EYXdUvb3Go9fqtCbQx3YkB+80j4VVolH6MxHqlw7nVHqFrv0UGyQ+LQfmoo6L2hvV1fwvp8aL5/4+2ty53wkr/uSpEk7RQ7JB+U/VeDoq/wBtvkVo1tw/xvIlP2i3f535P6K0b40Vf7bfIr03RQ7ZB4N/qo7nLcf8b8pHyT9ktzs+d8X0+aUSzdFGjrSO8GgfVfTdNlj67x+KQD0FFD//ABu1P636pK/VZ4tDH9p7B3An6KVY3jeVii6oa48GF3q76rDLpk0YRxH8TqDyb9Vmh0OjHXe93dRo+akLPcUDMo2k73dI+qUivf8An7ZPhFrNH+U3V839b1X2zaJyvOtK4NrnU67z37PVW1zg0Y0aB3AD5BQl4aVxswi+0dvyaPHM+HmpRmhuWz2Zuu+hp2n4+Qyr4VUPeF7yWt4hs7XEOOq1rRV8h3UGzh5rauPRe23vJVoPNg0MrujEzeG+0eAqd9M12nQ/QOz3az7Ma8pFHzOA1jwaOw3gPElFQ3J1yaNsIE9po60kYDNsIIyadr6Zu8BtJvyIiiIiAiIgIiICIiAiIgIiICIiAte3XfHPGY5mNkY7NrmhwPgdvFbCIOZaQ8iMElXWKQwu9h9Xx9wPWb5u7lRLw0GvOwEkRvc0dqE86w8S0Yjxav0QiJH5os+l0rTSRrXUz7Dh37PRSln0shd1tZneKjzb9F3G9dHLNah/9iCOTi5gLh3OzHgVUrz5FbDLUxGWE+6/Xb5SVPqE4KXDekL+rIw/iAPkcVtDHJZbdyESj9xao3cJI3M9Wl3wUNPyQ3nF1Gsf/wCuYD+fVSCURVe1XBeUHXbI3/WYfg8qPfeFrbm9/m0pCrwiorb5tJNBI79K2YYrfKaNMhr/AJjB/uCRKuNFhmtjGdd7W97gFFQcmt6zCpjNDtfaGU9HkqWsXIZanU52aGP7uvIR6NHqkVHWjSiBmTi8+6PmaBRVr0xecImBvF3SPgMviul3ZyG2VmM8ssp3CkTfIVd+pXC59D7HY8bPZ42O9ums/wDO6rvVODh92aEXleJBLHtYe3NWOMDe1pFT+FpXRtG+RmywEPtTjaHjHVI1Ygfu5u/EacF0NEI8RRNY0NaA1oFAAKADcAMgvaIiiIiAiIgIiICIiAiIgIiIP//Z"/>
          <p:cNvSpPr>
            <a:spLocks noChangeAspect="1" noChangeArrowheads="1"/>
          </p:cNvSpPr>
          <p:nvPr/>
        </p:nvSpPr>
        <p:spPr bwMode="auto">
          <a:xfrm>
            <a:off x="76200" y="-811213"/>
            <a:ext cx="273367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0" name="Picture 6" descr="Frying Pan Clip Art"/>
          <p:cNvPicPr>
            <a:picLocks noChangeAspect="1" noChangeArrowheads="1"/>
          </p:cNvPicPr>
          <p:nvPr/>
        </p:nvPicPr>
        <p:blipFill>
          <a:blip r:embed="rId3" cstate="print"/>
          <a:srcRect/>
          <a:stretch>
            <a:fillRect/>
          </a:stretch>
        </p:blipFill>
        <p:spPr bwMode="auto">
          <a:xfrm>
            <a:off x="118354475" y="-26046113"/>
            <a:ext cx="2857500" cy="1743075"/>
          </a:xfrm>
          <a:prstGeom prst="rect">
            <a:avLst/>
          </a:prstGeom>
          <a:noFill/>
        </p:spPr>
      </p:pic>
      <p:pic>
        <p:nvPicPr>
          <p:cNvPr id="19" name="Picture 2"/>
          <p:cNvPicPr>
            <a:picLocks noGrp="1" noChangeAspect="1" noChangeArrowheads="1"/>
          </p:cNvPicPr>
          <p:nvPr>
            <p:ph idx="1"/>
          </p:nvPr>
        </p:nvPicPr>
        <p:blipFill>
          <a:blip r:embed="rId4" cstate="print"/>
          <a:srcRect/>
          <a:stretch>
            <a:fillRect/>
          </a:stretch>
        </p:blipFill>
        <p:spPr bwMode="auto">
          <a:xfrm>
            <a:off x="838200" y="2667000"/>
            <a:ext cx="5086717" cy="2705977"/>
          </a:xfrm>
          <a:prstGeom prst="rect">
            <a:avLst/>
          </a:prstGeom>
          <a:noFill/>
          <a:ln w="9525">
            <a:noFill/>
            <a:miter lim="800000"/>
            <a:headEnd/>
            <a:tailEnd/>
          </a:ln>
        </p:spPr>
      </p:pic>
      <p:sp>
        <p:nvSpPr>
          <p:cNvPr id="28" name="Title 1"/>
          <p:cNvSpPr>
            <a:spLocks noGrp="1"/>
          </p:cNvSpPr>
          <p:nvPr>
            <p:ph type="title"/>
          </p:nvPr>
        </p:nvSpPr>
        <p:spPr>
          <a:xfrm>
            <a:off x="2339752" y="269776"/>
            <a:ext cx="6480720" cy="1143000"/>
          </a:xfrm>
        </p:spPr>
        <p:txBody>
          <a:bodyPr/>
          <a:lstStyle/>
          <a:p>
            <a:r>
              <a:rPr lang="mr-IN" dirty="0" smtClean="0"/>
              <a:t>सोलर ड्रायर कसे कार्य करतो?</a:t>
            </a:r>
            <a:endParaRPr lang="en-IN" dirty="0"/>
          </a:p>
        </p:txBody>
      </p:sp>
      <p:sp>
        <p:nvSpPr>
          <p:cNvPr id="35" name="Up Arrow 34"/>
          <p:cNvSpPr/>
          <p:nvPr/>
        </p:nvSpPr>
        <p:spPr>
          <a:xfrm rot="18155553">
            <a:off x="3622837" y="4801644"/>
            <a:ext cx="221926" cy="400769"/>
          </a:xfrm>
          <a:prstGeom prst="upArrow">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TextBox 35"/>
          <p:cNvSpPr txBox="1"/>
          <p:nvPr/>
        </p:nvSpPr>
        <p:spPr>
          <a:xfrm>
            <a:off x="3429000" y="5334000"/>
            <a:ext cx="2286000" cy="646331"/>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r-IN" dirty="0" smtClean="0">
                <a:solidFill>
                  <a:schemeClr val="lt1"/>
                </a:solidFill>
              </a:rPr>
              <a:t>बाहेरील गरम हवा आंत येते</a:t>
            </a:r>
            <a:endParaRPr lang="en-IN" dirty="0">
              <a:solidFill>
                <a:schemeClr val="lt1"/>
              </a:solidFill>
            </a:endParaRPr>
          </a:p>
        </p:txBody>
      </p:sp>
      <p:sp>
        <p:nvSpPr>
          <p:cNvPr id="39" name="Up Arrow 38"/>
          <p:cNvSpPr/>
          <p:nvPr/>
        </p:nvSpPr>
        <p:spPr>
          <a:xfrm rot="18155553">
            <a:off x="4156237" y="4725444"/>
            <a:ext cx="221926" cy="400769"/>
          </a:xfrm>
          <a:prstGeom prst="upArrow">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Up Arrow 39"/>
          <p:cNvSpPr/>
          <p:nvPr/>
        </p:nvSpPr>
        <p:spPr>
          <a:xfrm rot="18155553">
            <a:off x="4613437" y="4573044"/>
            <a:ext cx="221926" cy="400769"/>
          </a:xfrm>
          <a:prstGeom prst="upArrow">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Up Arrow 40"/>
          <p:cNvSpPr/>
          <p:nvPr/>
        </p:nvSpPr>
        <p:spPr>
          <a:xfrm rot="20082150">
            <a:off x="2764449" y="4366373"/>
            <a:ext cx="186102" cy="497861"/>
          </a:xfrm>
          <a:prstGeom prst="upArrow">
            <a:avLst>
              <a:gd name="adj1" fmla="val 5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Up Arrow 41"/>
          <p:cNvSpPr/>
          <p:nvPr/>
        </p:nvSpPr>
        <p:spPr>
          <a:xfrm rot="20354424">
            <a:off x="2588114" y="3826065"/>
            <a:ext cx="172417" cy="446387"/>
          </a:xfrm>
          <a:prstGeom prst="upArrow">
            <a:avLst>
              <a:gd name="adj1" fmla="val 5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Up Arrow 42"/>
          <p:cNvSpPr/>
          <p:nvPr/>
        </p:nvSpPr>
        <p:spPr>
          <a:xfrm rot="3963025" flipH="1">
            <a:off x="4131368" y="3353338"/>
            <a:ext cx="230570" cy="352893"/>
          </a:xfrm>
          <a:prstGeom prst="upArrow">
            <a:avLst>
              <a:gd name="adj1" fmla="val 50000"/>
              <a:gd name="adj2" fmla="val 5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Up Arrow 43"/>
          <p:cNvSpPr/>
          <p:nvPr/>
        </p:nvSpPr>
        <p:spPr>
          <a:xfrm rot="3963025" flipH="1">
            <a:off x="3597969" y="3429539"/>
            <a:ext cx="230570" cy="352893"/>
          </a:xfrm>
          <a:prstGeom prst="upArrow">
            <a:avLst>
              <a:gd name="adj1" fmla="val 50000"/>
              <a:gd name="adj2" fmla="val 5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Up Arrow 44"/>
          <p:cNvSpPr/>
          <p:nvPr/>
        </p:nvSpPr>
        <p:spPr>
          <a:xfrm rot="3963025" flipH="1">
            <a:off x="3521767" y="4343939"/>
            <a:ext cx="230570" cy="352893"/>
          </a:xfrm>
          <a:prstGeom prst="upArrow">
            <a:avLst>
              <a:gd name="adj1" fmla="val 5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Up Arrow 45"/>
          <p:cNvSpPr/>
          <p:nvPr/>
        </p:nvSpPr>
        <p:spPr>
          <a:xfrm rot="3963025" flipH="1">
            <a:off x="2912168" y="3581937"/>
            <a:ext cx="230570" cy="352893"/>
          </a:xfrm>
          <a:prstGeom prst="upArrow">
            <a:avLst>
              <a:gd name="adj1" fmla="val 5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TextBox 46"/>
          <p:cNvSpPr txBox="1"/>
          <p:nvPr/>
        </p:nvSpPr>
        <p:spPr>
          <a:xfrm>
            <a:off x="228600" y="5334000"/>
            <a:ext cx="25146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r-IN" dirty="0" smtClean="0"/>
              <a:t>आंत आलेली हवा अजून जास्त गरम होते</a:t>
            </a:r>
            <a:endParaRPr lang="en-IN" dirty="0"/>
          </a:p>
        </p:txBody>
      </p:sp>
      <p:sp>
        <p:nvSpPr>
          <p:cNvPr id="48" name="TextBox 47"/>
          <p:cNvSpPr txBox="1"/>
          <p:nvPr/>
        </p:nvSpPr>
        <p:spPr>
          <a:xfrm>
            <a:off x="5715000" y="2895600"/>
            <a:ext cx="26670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r-IN" dirty="0" smtClean="0">
                <a:solidFill>
                  <a:schemeClr val="tx1"/>
                </a:solidFill>
              </a:rPr>
              <a:t>पदार्थातील बाष्पा मुळे हवा थोड्या प्रमाणात थंड होते. ही प्रक्रिया पदार्थाचे निर्जलीकरण करते</a:t>
            </a:r>
            <a:endParaRPr lang="en-IN" dirty="0">
              <a:solidFill>
                <a:schemeClr val="tx1"/>
              </a:solidFill>
            </a:endParaRPr>
          </a:p>
        </p:txBody>
      </p:sp>
      <p:pic>
        <p:nvPicPr>
          <p:cNvPr id="50" name="Picture 49"/>
          <p:cNvPicPr/>
          <p:nvPr/>
        </p:nvPicPr>
        <p:blipFill>
          <a:blip r:embed="rId5" cstate="print"/>
          <a:srcRect/>
          <a:stretch>
            <a:fillRect/>
          </a:stretch>
        </p:blipFill>
        <p:spPr bwMode="auto">
          <a:xfrm>
            <a:off x="3200400" y="3886200"/>
            <a:ext cx="685800" cy="419100"/>
          </a:xfrm>
          <a:prstGeom prst="rect">
            <a:avLst/>
          </a:prstGeom>
          <a:noFill/>
          <a:ln w="9525">
            <a:noFill/>
            <a:miter lim="800000"/>
            <a:headEnd/>
            <a:tailEnd/>
          </a:ln>
        </p:spPr>
      </p:pic>
      <p:pic>
        <p:nvPicPr>
          <p:cNvPr id="51" name="Picture 50" descr="http://etc.usf.edu/clipart/63500/63526/63526_pan_lg.gif"/>
          <p:cNvPicPr/>
          <p:nvPr/>
        </p:nvPicPr>
        <p:blipFill>
          <a:blip r:embed="rId6" cstate="print"/>
          <a:srcRect/>
          <a:stretch>
            <a:fillRect/>
          </a:stretch>
        </p:blipFill>
        <p:spPr bwMode="auto">
          <a:xfrm>
            <a:off x="3048000" y="3886200"/>
            <a:ext cx="745217" cy="470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checkerboard(across)">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checkerboard(across)">
                                      <p:cBhvr>
                                        <p:cTn id="15" dur="500"/>
                                        <p:tgtEl>
                                          <p:spTgt spid="3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checkerboard(across)">
                                      <p:cBhvr>
                                        <p:cTn id="18" dur="500"/>
                                        <p:tgtEl>
                                          <p:spTgt spid="3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heckerboard(across)">
                                      <p:cBhvr>
                                        <p:cTn id="21" dur="500"/>
                                        <p:tgtEl>
                                          <p:spTgt spid="4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checkerboard(across)">
                                      <p:cBhvr>
                                        <p:cTn id="29" dur="500"/>
                                        <p:tgtEl>
                                          <p:spTgt spid="4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checkerboard(across)">
                                      <p:cBhvr>
                                        <p:cTn id="32" dur="500"/>
                                        <p:tgtEl>
                                          <p:spTgt spid="4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checkerboard(across)">
                                      <p:cBhvr>
                                        <p:cTn id="35" dur="500"/>
                                        <p:tgtEl>
                                          <p:spTgt spid="4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checkerboard(across)">
                                      <p:cBhvr>
                                        <p:cTn id="38" dur="500"/>
                                        <p:tgtEl>
                                          <p:spTgt spid="46"/>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checkerboard(across)">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checkerboard(across)">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checkerboard(across)">
                                      <p:cBhvr>
                                        <p:cTn id="51" dur="500"/>
                                        <p:tgtEl>
                                          <p:spTgt spid="44"/>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checkerboard(across)">
                                      <p:cBhvr>
                                        <p:cTn id="54" dur="500"/>
                                        <p:tgtEl>
                                          <p:spTgt spid="43"/>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checkerboard(across)">
                                      <p:cBhvr>
                                        <p:cTn id="5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विज्ञान आश्रम मध्ये बांबू पासून बनविलेला सोलर ड्रायर</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8</a:t>
            </a:fld>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228600" y="1600200"/>
            <a:ext cx="3886200" cy="242060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24400" y="1524000"/>
            <a:ext cx="4038600" cy="25470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04800" y="4267200"/>
            <a:ext cx="3810000" cy="215935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724400" y="4267200"/>
            <a:ext cx="4102560" cy="2193668"/>
          </a:xfrm>
          <a:prstGeom prst="rect">
            <a:avLst/>
          </a:prstGeom>
          <a:noFill/>
          <a:ln w="9525">
            <a:noFill/>
            <a:miter lim="800000"/>
            <a:headEnd/>
            <a:tailEnd/>
          </a:ln>
        </p:spPr>
      </p:pic>
      <p:sp>
        <p:nvSpPr>
          <p:cNvPr id="10" name="TextBox 9"/>
          <p:cNvSpPr txBox="1"/>
          <p:nvPr/>
        </p:nvSpPr>
        <p:spPr>
          <a:xfrm>
            <a:off x="1371600" y="1600200"/>
            <a:ext cx="838200" cy="461665"/>
          </a:xfrm>
          <a:prstGeom prst="rect">
            <a:avLst/>
          </a:prstGeom>
          <a:noFill/>
        </p:spPr>
        <p:txBody>
          <a:bodyPr wrap="square" rtlCol="0">
            <a:spAutoFit/>
          </a:bodyPr>
          <a:lstStyle/>
          <a:p>
            <a:r>
              <a:rPr lang="mr-IN" sz="2400" b="1" dirty="0" smtClean="0"/>
              <a:t>1.</a:t>
            </a:r>
            <a:endParaRPr lang="en-IN" sz="2400" b="1" dirty="0"/>
          </a:p>
        </p:txBody>
      </p:sp>
      <p:sp>
        <p:nvSpPr>
          <p:cNvPr id="11" name="TextBox 10"/>
          <p:cNvSpPr txBox="1"/>
          <p:nvPr/>
        </p:nvSpPr>
        <p:spPr>
          <a:xfrm>
            <a:off x="6705600" y="1828800"/>
            <a:ext cx="838200" cy="461665"/>
          </a:xfrm>
          <a:prstGeom prst="rect">
            <a:avLst/>
          </a:prstGeom>
          <a:noFill/>
        </p:spPr>
        <p:txBody>
          <a:bodyPr wrap="square" rtlCol="0">
            <a:spAutoFit/>
          </a:bodyPr>
          <a:lstStyle/>
          <a:p>
            <a:r>
              <a:rPr lang="mr-IN" sz="2400" b="1" dirty="0" smtClean="0"/>
              <a:t>2.</a:t>
            </a:r>
            <a:endParaRPr lang="en-IN" sz="2400" b="1" dirty="0"/>
          </a:p>
        </p:txBody>
      </p:sp>
      <p:sp>
        <p:nvSpPr>
          <p:cNvPr id="12" name="TextBox 11"/>
          <p:cNvSpPr txBox="1"/>
          <p:nvPr/>
        </p:nvSpPr>
        <p:spPr>
          <a:xfrm>
            <a:off x="1524000" y="4191000"/>
            <a:ext cx="838200" cy="461665"/>
          </a:xfrm>
          <a:prstGeom prst="rect">
            <a:avLst/>
          </a:prstGeom>
          <a:noFill/>
        </p:spPr>
        <p:txBody>
          <a:bodyPr wrap="square" rtlCol="0">
            <a:spAutoFit/>
          </a:bodyPr>
          <a:lstStyle/>
          <a:p>
            <a:r>
              <a:rPr lang="mr-IN" sz="2400" b="1" dirty="0" smtClean="0"/>
              <a:t>3.</a:t>
            </a:r>
            <a:endParaRPr lang="en-IN" sz="2400" b="1" dirty="0"/>
          </a:p>
        </p:txBody>
      </p:sp>
      <p:sp>
        <p:nvSpPr>
          <p:cNvPr id="13" name="TextBox 12"/>
          <p:cNvSpPr txBox="1"/>
          <p:nvPr/>
        </p:nvSpPr>
        <p:spPr>
          <a:xfrm>
            <a:off x="6629400" y="4267200"/>
            <a:ext cx="838200" cy="461665"/>
          </a:xfrm>
          <a:prstGeom prst="rect">
            <a:avLst/>
          </a:prstGeom>
          <a:noFill/>
        </p:spPr>
        <p:txBody>
          <a:bodyPr wrap="square" rtlCol="0">
            <a:spAutoFit/>
          </a:bodyPr>
          <a:lstStyle/>
          <a:p>
            <a:r>
              <a:rPr lang="mr-IN" sz="2400" b="1" dirty="0" smtClean="0"/>
              <a:t>4.</a:t>
            </a:r>
            <a:endParaRPr lang="en-IN" sz="2400" b="1" dirty="0"/>
          </a:p>
        </p:txBody>
      </p:sp>
      <p:cxnSp>
        <p:nvCxnSpPr>
          <p:cNvPr id="15" name="Straight Connector 14"/>
          <p:cNvCxnSpPr/>
          <p:nvPr/>
        </p:nvCxnSpPr>
        <p:spPr>
          <a:xfrm>
            <a:off x="4419600" y="1524000"/>
            <a:ext cx="0" cy="4876800"/>
          </a:xfrm>
          <a:prstGeom prst="line">
            <a:avLst/>
          </a:prstGeom>
          <a:ln w="349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0" y="4114800"/>
            <a:ext cx="9144000" cy="76200"/>
          </a:xfrm>
          <a:prstGeom prst="line">
            <a:avLst/>
          </a:prstGeom>
          <a:ln w="349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1000" fill="hold"/>
                                        <p:tgtEl>
                                          <p:spTgt spid="1027"/>
                                        </p:tgtEl>
                                        <p:attrNameLst>
                                          <p:attrName>ppt_w</p:attrName>
                                        </p:attrNameLst>
                                      </p:cBhvr>
                                      <p:tavLst>
                                        <p:tav tm="0">
                                          <p:val>
                                            <p:strVal val="#ppt_w*0.70"/>
                                          </p:val>
                                        </p:tav>
                                        <p:tav tm="100000">
                                          <p:val>
                                            <p:strVal val="#ppt_w"/>
                                          </p:val>
                                        </p:tav>
                                      </p:tavLst>
                                    </p:anim>
                                    <p:anim calcmode="lin" valueType="num">
                                      <p:cBhvr>
                                        <p:cTn id="18" dur="1000" fill="hold"/>
                                        <p:tgtEl>
                                          <p:spTgt spid="1027"/>
                                        </p:tgtEl>
                                        <p:attrNameLst>
                                          <p:attrName>ppt_h</p:attrName>
                                        </p:attrNameLst>
                                      </p:cBhvr>
                                      <p:tavLst>
                                        <p:tav tm="0">
                                          <p:val>
                                            <p:strVal val="#ppt_h"/>
                                          </p:val>
                                        </p:tav>
                                        <p:tav tm="100000">
                                          <p:val>
                                            <p:strVal val="#ppt_h"/>
                                          </p:val>
                                        </p:tav>
                                      </p:tavLst>
                                    </p:anim>
                                    <p:animEffect transition="in" filter="fade">
                                      <p:cBhvr>
                                        <p:cTn id="19" dur="1000"/>
                                        <p:tgtEl>
                                          <p:spTgt spid="102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1000" fill="hold"/>
                                        <p:tgtEl>
                                          <p:spTgt spid="1028"/>
                                        </p:tgtEl>
                                        <p:attrNameLst>
                                          <p:attrName>ppt_w</p:attrName>
                                        </p:attrNameLst>
                                      </p:cBhvr>
                                      <p:tavLst>
                                        <p:tav tm="0">
                                          <p:val>
                                            <p:strVal val="#ppt_w*0.70"/>
                                          </p:val>
                                        </p:tav>
                                        <p:tav tm="100000">
                                          <p:val>
                                            <p:strVal val="#ppt_w"/>
                                          </p:val>
                                        </p:tav>
                                      </p:tavLst>
                                    </p:anim>
                                    <p:anim calcmode="lin" valueType="num">
                                      <p:cBhvr>
                                        <p:cTn id="28" dur="1000" fill="hold"/>
                                        <p:tgtEl>
                                          <p:spTgt spid="1028"/>
                                        </p:tgtEl>
                                        <p:attrNameLst>
                                          <p:attrName>ppt_h</p:attrName>
                                        </p:attrNameLst>
                                      </p:cBhvr>
                                      <p:tavLst>
                                        <p:tav tm="0">
                                          <p:val>
                                            <p:strVal val="#ppt_h"/>
                                          </p:val>
                                        </p:tav>
                                        <p:tav tm="100000">
                                          <p:val>
                                            <p:strVal val="#ppt_h"/>
                                          </p:val>
                                        </p:tav>
                                      </p:tavLst>
                                    </p:anim>
                                    <p:animEffect transition="in" filter="fade">
                                      <p:cBhvr>
                                        <p:cTn id="29" dur="1000"/>
                                        <p:tgtEl>
                                          <p:spTgt spid="102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 calcmode="lin" valueType="num">
                                      <p:cBhvr>
                                        <p:cTn id="37" dur="1000" fill="hold"/>
                                        <p:tgtEl>
                                          <p:spTgt spid="1029"/>
                                        </p:tgtEl>
                                        <p:attrNameLst>
                                          <p:attrName>ppt_w</p:attrName>
                                        </p:attrNameLst>
                                      </p:cBhvr>
                                      <p:tavLst>
                                        <p:tav tm="0">
                                          <p:val>
                                            <p:strVal val="#ppt_w*0.70"/>
                                          </p:val>
                                        </p:tav>
                                        <p:tav tm="100000">
                                          <p:val>
                                            <p:strVal val="#ppt_w"/>
                                          </p:val>
                                        </p:tav>
                                      </p:tavLst>
                                    </p:anim>
                                    <p:anim calcmode="lin" valueType="num">
                                      <p:cBhvr>
                                        <p:cTn id="38" dur="1000" fill="hold"/>
                                        <p:tgtEl>
                                          <p:spTgt spid="1029"/>
                                        </p:tgtEl>
                                        <p:attrNameLst>
                                          <p:attrName>ppt_h</p:attrName>
                                        </p:attrNameLst>
                                      </p:cBhvr>
                                      <p:tavLst>
                                        <p:tav tm="0">
                                          <p:val>
                                            <p:strVal val="#ppt_h"/>
                                          </p:val>
                                        </p:tav>
                                        <p:tav tm="100000">
                                          <p:val>
                                            <p:strVal val="#ppt_h"/>
                                          </p:val>
                                        </p:tav>
                                      </p:tavLst>
                                    </p:anim>
                                    <p:animEffect transition="in" filter="fade">
                                      <p:cBhvr>
                                        <p:cTn id="39" dur="1000"/>
                                        <p:tgtEl>
                                          <p:spTgt spid="1029"/>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सोलर ड्रायरचे फायदे</a:t>
            </a:r>
            <a:endParaRPr lang="en-IN" dirty="0"/>
          </a:p>
        </p:txBody>
      </p:sp>
      <p:sp>
        <p:nvSpPr>
          <p:cNvPr id="3" name="Content Placeholder 2"/>
          <p:cNvSpPr>
            <a:spLocks noGrp="1"/>
          </p:cNvSpPr>
          <p:nvPr>
            <p:ph idx="1"/>
          </p:nvPr>
        </p:nvSpPr>
        <p:spPr>
          <a:xfrm>
            <a:off x="494840" y="1772816"/>
            <a:ext cx="8344360" cy="4323184"/>
          </a:xfrm>
        </p:spPr>
        <p:txBody>
          <a:bodyPr>
            <a:normAutofit fontScale="62500" lnSpcReduction="20000"/>
          </a:bodyPr>
          <a:lstStyle/>
          <a:p>
            <a:endParaRPr lang="mr-IN" dirty="0" smtClean="0"/>
          </a:p>
          <a:p>
            <a:r>
              <a:rPr lang="mr-IN" dirty="0" smtClean="0"/>
              <a:t>वीजे वर किंवा इतर इंधनावर चालणार्या ड्रायर पेक्षा सोलर ड्रायर हा खूपच किफायतशीर असतो</a:t>
            </a:r>
          </a:p>
          <a:p>
            <a:endParaRPr lang="mr-IN" dirty="0" smtClean="0"/>
          </a:p>
          <a:p>
            <a:r>
              <a:rPr lang="mr-IN" dirty="0" smtClean="0"/>
              <a:t>बांबू पासून बनविलेला सोलर ड्रायर</a:t>
            </a:r>
            <a:r>
              <a:rPr lang="en-IN" dirty="0" smtClean="0"/>
              <a:t> </a:t>
            </a:r>
            <a:r>
              <a:rPr lang="mr-IN" dirty="0" smtClean="0"/>
              <a:t> हा ड्रायरचा अतिशय साधा प्रकार आहे . या मध्ये ड्रायींग चेंबर व कलेक्टर एकत्रच असल्यामुळे </a:t>
            </a:r>
            <a:r>
              <a:rPr lang="en-IN" dirty="0" smtClean="0"/>
              <a:t> </a:t>
            </a:r>
            <a:r>
              <a:rPr lang="mr-IN" dirty="0" smtClean="0"/>
              <a:t>बनविण्याचा सुरुवातीचा खर्च कमी असतो</a:t>
            </a:r>
          </a:p>
          <a:p>
            <a:endParaRPr lang="mr-IN" dirty="0" smtClean="0"/>
          </a:p>
          <a:p>
            <a:r>
              <a:rPr lang="mr-IN" dirty="0" smtClean="0"/>
              <a:t>सोलर ड्रायरमुळे  वाळविण्यासाठी ठेवलेल्या पदार्थाचे  वारा, धूळ,माती ह्यापासून संरक्षण होते</a:t>
            </a:r>
          </a:p>
          <a:p>
            <a:endParaRPr lang="mr-IN" dirty="0" smtClean="0"/>
          </a:p>
          <a:p>
            <a:r>
              <a:rPr lang="mr-IN" dirty="0" smtClean="0"/>
              <a:t>बाजारात उपलब्ध असणारे ग्रीन हाउस सोलर ड्रायर</a:t>
            </a:r>
            <a:r>
              <a:rPr lang="en-IN" dirty="0" smtClean="0"/>
              <a:t> </a:t>
            </a:r>
            <a:r>
              <a:rPr lang="mr-IN" dirty="0" smtClean="0"/>
              <a:t> हे बांबू पासून </a:t>
            </a:r>
            <a:r>
              <a:rPr lang="mr-IN" dirty="0" smtClean="0"/>
              <a:t>बनविलेल्या </a:t>
            </a:r>
            <a:r>
              <a:rPr lang="mr-IN" dirty="0" smtClean="0"/>
              <a:t>सोलर ड्रायर</a:t>
            </a:r>
            <a:r>
              <a:rPr lang="en-IN" dirty="0" smtClean="0"/>
              <a:t> </a:t>
            </a:r>
            <a:r>
              <a:rPr lang="mr-IN" dirty="0" smtClean="0"/>
              <a:t> पेक्षा जास्त चांगल्या कार्यक्षमतेचे असतात व ते मुख्यत्वे फळं, मासे, कॉफी असे खाद्य पदार्थ वाळविण्यासाठी वापरतात कारण अशा पदार्थांचे वाया जाण्याचे प्रमाण अधिक आहे</a:t>
            </a:r>
          </a:p>
          <a:p>
            <a:endParaRPr lang="mr-IN" dirty="0" smtClean="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9</a:t>
            </a:fld>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ER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OER Ppt</Template>
  <TotalTime>2524</TotalTime>
  <Words>400</Words>
  <Application>Microsoft Office PowerPoint</Application>
  <PresentationFormat>On-screen Show (4:3)</PresentationFormat>
  <Paragraphs>73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OER Ppt</vt:lpstr>
      <vt:lpstr>सोलर ड्रायर </vt:lpstr>
      <vt:lpstr>उद्देश</vt:lpstr>
      <vt:lpstr>सौर वाळवणी यंत्र (सोलर ड्रायर)</vt:lpstr>
      <vt:lpstr>निर्जलीकरणाची आवश्‍यकता</vt:lpstr>
      <vt:lpstr>सोलर ड्रायरचे मूलभूत तत्व</vt:lpstr>
      <vt:lpstr>बांबू पासून बनविलेला सोलर ड्रायर</vt:lpstr>
      <vt:lpstr>सोलर ड्रायर कसे कार्य करतो?</vt:lpstr>
      <vt:lpstr>विज्ञान आश्रम मध्ये बांबू पासून बनविलेला सोलर ड्रायर</vt:lpstr>
      <vt:lpstr>सोलर ड्रायरचे फायदे</vt:lpstr>
      <vt:lpstr>सोलर टनेल ड्रायर </vt:lpstr>
      <vt:lpstr>सोलर टनेल ड्रायर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 O H I T</dc:creator>
  <cp:lastModifiedBy>Mandar</cp:lastModifiedBy>
  <cp:revision>273</cp:revision>
  <dcterms:created xsi:type="dcterms:W3CDTF">2014-01-14T17:55:13Z</dcterms:created>
  <dcterms:modified xsi:type="dcterms:W3CDTF">2015-02-03T11:10:42Z</dcterms:modified>
</cp:coreProperties>
</file>