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57" d="100"/>
          <a:sy n="57" d="100"/>
        </p:scale>
        <p:origin x="-153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68CBD-DC0E-4B84-ACF2-A9B7CEDB3AB7}" type="datetimeFigureOut">
              <a:rPr lang="en-IN" smtClean="0"/>
              <a:pPr/>
              <a:t>01-10-2014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9519A-4D23-4412-87E0-0D425E31224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A33D-9ACE-487B-87E5-1DA5A5C6838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272808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</a:t>
            </a:r>
            <a:r>
              <a:rPr lang="en-IN" dirty="0" err="1" smtClean="0"/>
              <a:t>amboo</a:t>
            </a:r>
            <a:r>
              <a:rPr lang="en-IN" dirty="0" smtClean="0"/>
              <a:t>  Preservation &amp; Treatment</a:t>
            </a:r>
            <a:endParaRPr lang="en-US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2411413" y="4508500"/>
            <a:ext cx="5329237" cy="720725"/>
          </a:xfrm>
        </p:spPr>
        <p:txBody>
          <a:bodyPr/>
          <a:lstStyle/>
          <a:p>
            <a:r>
              <a:rPr lang="en-US" smtClean="0"/>
              <a:t>Vigyan Ashram, Pabal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404665"/>
            <a:ext cx="6948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Short Term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C</a:t>
            </a: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hemical Bamboo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Treatment 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8532440" cy="197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1. Brushing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It is suitable for small handicraft and household </a:t>
            </a:r>
            <a:r>
              <a:rPr lang="en-IN" sz="27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tems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. 2-3 coats of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chemicals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should be given using a brush. </a:t>
            </a:r>
            <a:endParaRPr lang="en-IN" sz="2700" b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140968"/>
            <a:ext cx="91440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2. Dipping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Dipping is used for medium quantities of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bamboo/bamboo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products. 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Dipping is more effective than spraying or brushing. 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 momentary dip of 30 seconds to a minute is sufficient to protect the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material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. The excess material should be drained and reused. </a:t>
            </a:r>
            <a:endParaRPr lang="en-IN" sz="2700" b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404665"/>
            <a:ext cx="6948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Long Term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C</a:t>
            </a: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hemical Bamboo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Treatment 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9144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1. Diffusion Method: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Diffusion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are suitable for </a:t>
            </a:r>
            <a:r>
              <a:rPr lang="en-IN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green </a:t>
            </a:r>
            <a:r>
              <a:rPr lang="en-IN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bamboo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only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Round bamboo, splits and slivers can be treated by keeping them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submerged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in water-borne preservative solution. (water-borne preservatives like Boric </a:t>
            </a:r>
            <a:r>
              <a:rPr lang="en-IN" sz="27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acid:Borax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	1:1.4 ...etc )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method of diffusion can be varied by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increasing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concentration of preservative to reduce treatment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time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Scale: The process is slow, requiring a large number of tanks. It is suitable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for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treating 50-100 culms a month. </a:t>
            </a:r>
            <a:endParaRPr lang="en-IN" sz="2700" b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404665"/>
            <a:ext cx="6948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Long Term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C</a:t>
            </a: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hemical Bamboo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Treatment 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9144000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2</a:t>
            </a:r>
            <a:r>
              <a:rPr lang="en-IN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. Hot and cold Method: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Hot and cold treatment requires </a:t>
            </a:r>
            <a:r>
              <a:rPr lang="en-IN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air-dry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bamboo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It is based on the principle that on heating, air from the cells will expand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and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partially escape. During cooling a slight vacuum is created due to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contraction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of the residual air and causes the entry of preservative into the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cell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. 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Scale: Large quantities can be treated at one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time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Preservatives </a:t>
            </a:r>
            <a:r>
              <a:rPr lang="en-IN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:</a:t>
            </a:r>
            <a:endParaRPr lang="en-IN" sz="27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marL="1257300" lvl="2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Creosote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for exterior uses (can be heated to 900 C) </a:t>
            </a:r>
          </a:p>
          <a:p>
            <a:pPr marL="1257300" lvl="2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Boric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acid-Borax (should be heated to 500 C)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752600"/>
            <a:ext cx="3456384" cy="399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195736" y="404665"/>
            <a:ext cx="6948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Long Term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C</a:t>
            </a: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hemical Bamboo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Treatment 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5733256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Hot and cold Method: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2636912"/>
            <a:ext cx="8748712" cy="1738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Without any protective treatment, most bamboo species have an average durability of less than 2 years. Stored under cover, untreated bamboo may last 4-7 years</a:t>
            </a:r>
            <a:b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</a:br>
            <a:endParaRPr lang="en-IN" sz="2700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6903" y="548680"/>
            <a:ext cx="4549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What if not protected?</a:t>
            </a: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288" y="1700213"/>
            <a:ext cx="8748712" cy="4718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Bamboos are a natural material and will decay with time. </a:t>
            </a: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They are also susceptible to insect and fungal attack</a:t>
            </a: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Preserved bamboos increases the durability of the culms and increases the lives of the products they are used to produce. </a:t>
            </a: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If used as structural components they need to be replaced less often which reduces costs in the long term</a:t>
            </a: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Preserved bamboos fetch higher prices than non-preserved bamboos</a:t>
            </a:r>
          </a:p>
          <a:p>
            <a:pPr>
              <a:defRPr/>
            </a:pP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195736" y="188640"/>
            <a:ext cx="6948264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Importance of bamboo treatment and preservation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404665"/>
            <a:ext cx="6948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Bamboo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Preservation Methods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060848"/>
            <a:ext cx="8748464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Basically there are two methods :</a:t>
            </a: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IN" sz="2700" i="1" u="sng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	</a:t>
            </a:r>
            <a:r>
              <a:rPr lang="en-IN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1.Non-Chemical</a:t>
            </a:r>
            <a:r>
              <a:rPr lang="en-IN" sz="2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, Traditional Bamboo Treatment </a:t>
            </a:r>
            <a:r>
              <a:rPr lang="en-IN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Methods</a:t>
            </a: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IN" sz="2400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	2</a:t>
            </a:r>
            <a:r>
              <a:rPr lang="en-IN" sz="2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. Chemical Bamboo Treatment </a:t>
            </a:r>
            <a:r>
              <a:rPr lang="en-IN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Methods</a:t>
            </a:r>
            <a:endParaRPr lang="en-IN" sz="2400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00200"/>
            <a:ext cx="8748464" cy="4648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195736" y="404665"/>
            <a:ext cx="6948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Bamboo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Preservation Methods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404665"/>
            <a:ext cx="6948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Non-Chemical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, Traditional Bamboo Treatment 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060848"/>
            <a:ext cx="8748464" cy="268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Method 1 </a:t>
            </a:r>
            <a:r>
              <a:rPr lang="en-IN" sz="27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-Non-Chemical</a:t>
            </a:r>
            <a:r>
              <a:rPr lang="en-IN" sz="27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, Traditional Bamboo </a:t>
            </a:r>
            <a:r>
              <a:rPr lang="en-IN" sz="27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Treatment :</a:t>
            </a: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	These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are ancient methods which have been practiced in areas where bamboo commonly grows. They are simple and cost-effective without the use of chemicals or supporting equipment. </a:t>
            </a:r>
            <a:r>
              <a:rPr lang="en-IN" sz="2800" b="0" dirty="0"/>
              <a:t/>
            </a:r>
            <a:br>
              <a:rPr lang="en-IN" sz="2800" b="0" dirty="0"/>
            </a:br>
            <a:endParaRPr lang="en-IN" sz="2700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404665"/>
            <a:ext cx="6948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Chemical Bamboo 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Treatment 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060848"/>
            <a:ext cx="8748464" cy="361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Method 2 </a:t>
            </a:r>
            <a:r>
              <a:rPr lang="en-IN" sz="27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- Chemical </a:t>
            </a:r>
            <a:r>
              <a:rPr lang="en-IN" sz="27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Bamboo Treatment :</a:t>
            </a: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	Chemical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preservatives are used to protect bamboo products from degradation. These are well established methods providing good protection even in adverse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conditions</a:t>
            </a:r>
          </a:p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	</a:t>
            </a:r>
            <a:r>
              <a:rPr lang="en-IN" sz="2800" b="0" dirty="0"/>
              <a:t/>
            </a:r>
            <a:br>
              <a:rPr lang="en-IN" sz="2800" b="0" dirty="0"/>
            </a:br>
            <a:r>
              <a:rPr lang="en-IN" sz="2800" b="0" dirty="0"/>
              <a:t/>
            </a:r>
            <a:br>
              <a:rPr lang="en-IN" sz="2800" b="0" dirty="0"/>
            </a:br>
            <a:endParaRPr lang="en-IN" sz="2700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404665"/>
            <a:ext cx="6948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Non-Chemical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, Traditional Bamboo Treatment 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060849"/>
            <a:ext cx="8748464" cy="4829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1. Leaching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Leaching helps remove starch and also enhances permeability for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future treatment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by diffusion and pressure. </a:t>
            </a:r>
            <a:endParaRPr lang="en-IN" sz="2700" b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This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method is appropriate for treating any quantity of bamboo. It is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also recommended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for craft and mat applications where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flexibility 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is required.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404665"/>
            <a:ext cx="6948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60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Non-Chemical</a:t>
            </a:r>
            <a:r>
              <a:rPr lang="en-IN" sz="360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, Traditional Bamboo Treatment </a:t>
            </a:r>
          </a:p>
          <a:p>
            <a:pPr algn="ctr">
              <a:spcBef>
                <a:spcPct val="0"/>
              </a:spcBef>
              <a:defRPr/>
            </a:pPr>
            <a:endParaRPr lang="en-IN" sz="360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060849"/>
            <a:ext cx="8532440" cy="444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2</a:t>
            </a:r>
            <a:r>
              <a:rPr lang="en-IN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. Smoking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Traditionally, culms are stored over the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fireplace.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moisture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content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in smoked culms is thus reduced so that biological degradation </a:t>
            </a: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cannot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take place. </a:t>
            </a:r>
            <a:endParaRPr lang="en-IN" sz="2700" b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defRPr/>
            </a:pPr>
            <a:r>
              <a:rPr lang="en-IN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Built-up 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deposits from smoke form a protective layer 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the </a:t>
            </a:r>
            <a:r>
              <a:rPr lang="en-IN" sz="27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culm</a:t>
            </a:r>
            <a:r>
              <a:rPr lang="en-IN" sz="2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. Smoke drying also reduces splitting.</a:t>
            </a:r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W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LWD</Template>
  <TotalTime>505</TotalTime>
  <Words>470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LWD</vt:lpstr>
      <vt:lpstr>Bamboo  Preservation &amp; Treatment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Budgeting</dc:title>
  <dc:creator>Administrator</dc:creator>
  <cp:lastModifiedBy>Mandar</cp:lastModifiedBy>
  <cp:revision>64</cp:revision>
  <dcterms:created xsi:type="dcterms:W3CDTF">2013-08-07T06:15:35Z</dcterms:created>
  <dcterms:modified xsi:type="dcterms:W3CDTF">2014-10-01T11:20:25Z</dcterms:modified>
</cp:coreProperties>
</file>