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5" r:id="rId2"/>
    <p:sldId id="295" r:id="rId3"/>
    <p:sldId id="289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1" d="100"/>
          <a:sy n="61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8CBD-DC0E-4B84-ACF2-A9B7CEDB3AB7}" type="datetimeFigureOut">
              <a:rPr lang="en-IN" smtClean="0"/>
              <a:pPr/>
              <a:t>01-10-2014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519A-4D23-4412-87E0-0D425E31224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E365C-F7DA-4C30-B32A-6B12005245C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9350" y="696913"/>
            <a:ext cx="4546600" cy="34099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16740"/>
            <a:ext cx="5019284" cy="41082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60768-D312-48DB-87EF-22B4FBAF635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9A8B6-E014-42A8-8E30-8F6ED1E208F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22F24-AE81-4552-8AB4-F0DF1FC8184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D1BEF-6D6E-4998-996F-40326D04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A33D-9ACE-487B-87E5-1DA5A5C68387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27280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</a:t>
            </a:r>
            <a:r>
              <a:rPr lang="en-IN" dirty="0" err="1" smtClean="0"/>
              <a:t>amboo</a:t>
            </a:r>
            <a:r>
              <a:rPr lang="en-IN" dirty="0" smtClean="0"/>
              <a:t> Uses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411413" y="4508500"/>
            <a:ext cx="5329237" cy="720725"/>
          </a:xfrm>
        </p:spPr>
        <p:txBody>
          <a:bodyPr/>
          <a:lstStyle/>
          <a:p>
            <a:r>
              <a:rPr lang="en-US" dirty="0" err="1" smtClean="0"/>
              <a:t>Vigyan</a:t>
            </a:r>
            <a:r>
              <a:rPr lang="en-US" dirty="0" smtClean="0"/>
              <a:t> Ashram, </a:t>
            </a:r>
            <a:r>
              <a:rPr lang="en-US" dirty="0" err="1" smtClean="0"/>
              <a:t>Pabal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G-PH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11953"/>
            <a:ext cx="2362200" cy="329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UG-PH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953000"/>
            <a:ext cx="2603500" cy="14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bp-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676400"/>
            <a:ext cx="33683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0" y="457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Real life Pictures</a:t>
            </a:r>
            <a:endParaRPr lang="en-IN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 flipV="1">
            <a:off x="5334000" y="18923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Tx/>
              <a:buFontTx/>
              <a:buNone/>
            </a:pPr>
            <a:endParaRPr lang="en-US">
              <a:solidFill>
                <a:srgbClr val="66FF33"/>
              </a:solidFill>
              <a:latin typeface="Times New Roman" pitchFamily="18" charset="0"/>
            </a:endParaRP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6689725" y="628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9940" name="Picture 26" descr="matgaller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1600200"/>
            <a:ext cx="7297737" cy="462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2200" y="457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Real life Pictures</a:t>
            </a:r>
            <a:endParaRPr lang="en-IN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luing m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819400" cy="19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mat assembly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76400"/>
            <a:ext cx="2590800" cy="187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trimming ma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"/>
            <a:ext cx="215659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veneer assemb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343400"/>
            <a:ext cx="3657600" cy="185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veneer join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191000"/>
            <a:ext cx="3048000" cy="20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36576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Women Working in Corrugated Sheet Factory in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Byrnihat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Meghalaya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457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Real life Pictures</a:t>
            </a:r>
            <a:endParaRPr lang="en-IN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Bamboo Uses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dirty="0" smtClean="0"/>
              <a:t>For </a:t>
            </a:r>
            <a:r>
              <a:rPr lang="en-IN" dirty="0" smtClean="0"/>
              <a:t>the past 10 years, bamboo experts have been experimenting with the multiple uses of bamboo and are still discovering new applications </a:t>
            </a:r>
            <a:r>
              <a:rPr lang="en-IN" dirty="0" smtClean="0"/>
              <a:t>everyday.</a:t>
            </a:r>
          </a:p>
          <a:p>
            <a:pPr>
              <a:buNone/>
            </a:pPr>
            <a:r>
              <a:rPr lang="en-IN" dirty="0" smtClean="0"/>
              <a:t>Bamboo </a:t>
            </a:r>
            <a:r>
              <a:rPr lang="en-IN" dirty="0" err="1" smtClean="0"/>
              <a:t>fiber</a:t>
            </a:r>
            <a:r>
              <a:rPr lang="en-IN" dirty="0" smtClean="0"/>
              <a:t> for the garment and automotive industries, flooring boards, veneers as thin as 0.2 mm, are just some of many examples.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5889848" cy="11430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Bamboo 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0" y="1772816"/>
            <a:ext cx="5372560" cy="424698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IN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Bamboo is commonly used </a:t>
            </a:r>
            <a:r>
              <a:rPr lang="en-IN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:</a:t>
            </a:r>
            <a:endParaRPr lang="en-IN" sz="32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clothing manufacturing:</a:t>
            </a:r>
          </a:p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Bamboo as FOOD : Bamboo shoots have high nutritional value and low fat, and are a good source of fibre. Bamboo shoots are rich in vitamins, cellulose and amino acids.</a:t>
            </a:r>
          </a:p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Footbridges </a:t>
            </a:r>
          </a:p>
        </p:txBody>
      </p:sp>
      <p:pic>
        <p:nvPicPr>
          <p:cNvPr id="1026" name="Picture 2" descr="2262608192 feb2db462b 19 Interesting Ways We Use Bamb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892425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5889848" cy="1143000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Bamboo Uses </a:t>
            </a:r>
            <a:r>
              <a:rPr lang="en-US" dirty="0" err="1" smtClean="0"/>
              <a:t>contd</a:t>
            </a:r>
            <a:r>
              <a:rPr lang="en-US" dirty="0" smtClean="0"/>
              <a:t>… 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40" y="1772816"/>
            <a:ext cx="6058360" cy="4246984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 </a:t>
            </a: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Writing Materials</a:t>
            </a:r>
          </a:p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</a:t>
            </a:r>
          </a:p>
          <a:p>
            <a:pPr marL="342900" lvl="1" indent="-342900">
              <a:buClr>
                <a:schemeClr val="tx1">
                  <a:lumMod val="85000"/>
                  <a:lumOff val="15000"/>
                </a:schemeClr>
              </a:buClr>
              <a:buFont typeface="Arial" pitchFamily="34" charset="0"/>
              <a:buChar char="•"/>
              <a:defRPr/>
            </a:pPr>
            <a: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bowls, cutting </a:t>
            </a:r>
            <a:br>
              <a:rPr lang="en-IN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IN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57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Bamboo as food</a:t>
            </a:r>
            <a:endParaRPr lang="en-IN" sz="4400" dirty="0"/>
          </a:p>
        </p:txBody>
      </p:sp>
      <p:sp>
        <p:nvSpPr>
          <p:cNvPr id="4" name="Rectangle 3"/>
          <p:cNvSpPr/>
          <p:nvPr/>
        </p:nvSpPr>
        <p:spPr>
          <a:xfrm>
            <a:off x="533400" y="20574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Low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fat, calories, and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cholesterol</a:t>
            </a:r>
          </a:p>
          <a:p>
            <a:pPr>
              <a:buFont typeface="Arial" pitchFamily="34" charset="0"/>
              <a:buChar char="•"/>
            </a:pP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Bamboo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shoots are high in dietary </a:t>
            </a:r>
            <a:r>
              <a:rPr lang="en-IN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fiber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a great source of potassium! </a:t>
            </a:r>
            <a:endParaRPr lang="en-IN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They’re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 a good source of Protein,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Iron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Vitamin E, Vitamin C, Vitamin A, Vitamin B6, </a:t>
            </a:r>
            <a:r>
              <a:rPr lang="en-I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Calcium</a:t>
            </a:r>
            <a:endParaRPr lang="en-IN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52600"/>
            <a:ext cx="6400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685800">
              <a:spcBef>
                <a:spcPct val="0"/>
              </a:spcBef>
              <a:buClrTx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Scaffolding :   </a:t>
            </a:r>
            <a:r>
              <a:rPr lang="en-US" sz="2400" dirty="0" smtClean="0"/>
              <a:t>It is a temporary framework used by the workers during painting, repairing or building </a:t>
            </a:r>
            <a:r>
              <a:rPr lang="en-US" sz="2400" dirty="0" smtClean="0"/>
              <a:t>work  </a:t>
            </a:r>
            <a:r>
              <a:rPr lang="en-IN" sz="2400" dirty="0" smtClean="0"/>
              <a:t>Because of the  load-bearing capacity and </a:t>
            </a:r>
            <a:r>
              <a:rPr lang="en-IN" sz="2400" dirty="0" smtClean="0"/>
              <a:t>weight bearing capacity bamboo </a:t>
            </a:r>
            <a:r>
              <a:rPr lang="en-IN" sz="2400" dirty="0" smtClean="0"/>
              <a:t>can be used </a:t>
            </a:r>
            <a:r>
              <a:rPr lang="en-IN" sz="2400" dirty="0" smtClean="0"/>
              <a:t>during the construction.</a:t>
            </a:r>
          </a:p>
          <a:p>
            <a:pPr indent="-685800">
              <a:spcBef>
                <a:spcPct val="0"/>
              </a:spcBef>
              <a:buClrTx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2400" dirty="0" smtClean="0"/>
              <a:t>During scaffolding , </a:t>
            </a:r>
            <a:r>
              <a:rPr lang="en-IN" sz="2400" dirty="0" smtClean="0"/>
              <a:t>cane extension is carried out by lashing </a:t>
            </a:r>
            <a:r>
              <a:rPr lang="en-IN" sz="2400" dirty="0" smtClean="0"/>
              <a:t>the cane </a:t>
            </a:r>
            <a:r>
              <a:rPr lang="en-IN" sz="2400" dirty="0" smtClean="0"/>
              <a:t>ends together with several ties</a:t>
            </a:r>
            <a:r>
              <a:rPr lang="en-IN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Bamboo uses in construction</a:t>
            </a:r>
            <a:endParaRPr lang="en-IN" sz="4000" dirty="0"/>
          </a:p>
        </p:txBody>
      </p:sp>
      <p:pic>
        <p:nvPicPr>
          <p:cNvPr id="1026" name="Picture 2" descr="https://encrypted-tbn2.gstatic.com/images?q=tbn:ANd9GcRWtB-gK6T8V-IagFH8-U3wcbJDq4N_5fXZyXNNwk-fD3cKCQ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2514600" cy="181927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SGQp8QtJOtbAnZ4rwuw00vJb-edYPP1vaG21EvjV28offQHh0T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41148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1752600"/>
            <a:ext cx="6172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685800">
              <a:spcBef>
                <a:spcPct val="0"/>
              </a:spcBef>
              <a:buClrTx/>
            </a:pPr>
            <a:r>
              <a:rPr lang="en-US" sz="2400" b="1" dirty="0" smtClean="0"/>
              <a:t>Roofing</a:t>
            </a:r>
            <a:r>
              <a:rPr lang="en-US" sz="2400" b="1" dirty="0" smtClean="0"/>
              <a:t>:  </a:t>
            </a:r>
            <a:r>
              <a:rPr lang="en-IN" sz="2400" b="1" dirty="0" smtClean="0"/>
              <a:t> </a:t>
            </a:r>
            <a:r>
              <a:rPr lang="en-IN" sz="2400" dirty="0" smtClean="0"/>
              <a:t>The </a:t>
            </a:r>
            <a:r>
              <a:rPr lang="en-IN" sz="2400" dirty="0" smtClean="0"/>
              <a:t>roof offers protection against extremes of weather including rain, sun and </a:t>
            </a:r>
            <a:r>
              <a:rPr lang="en-IN" sz="2400" dirty="0" smtClean="0"/>
              <a:t>wind . Above </a:t>
            </a:r>
            <a:r>
              <a:rPr lang="en-IN" sz="2400" dirty="0" smtClean="0"/>
              <a:t>all it must </a:t>
            </a:r>
            <a:r>
              <a:rPr lang="en-IN" sz="2400" dirty="0" smtClean="0"/>
              <a:t>be strong </a:t>
            </a:r>
            <a:r>
              <a:rPr lang="en-IN" sz="2400" dirty="0" smtClean="0"/>
              <a:t>enough to resist the considerable forces generated by wind and roof coverings.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In </a:t>
            </a:r>
            <a:r>
              <a:rPr lang="en-IN" sz="2400" dirty="0" smtClean="0"/>
              <a:t>this respect, bamboo is </a:t>
            </a:r>
            <a:r>
              <a:rPr lang="en-IN" sz="2400" b="1" dirty="0" smtClean="0"/>
              <a:t>ideal as a roofing material- it is strong, </a:t>
            </a:r>
            <a:r>
              <a:rPr lang="en-IN" sz="2400" b="1" dirty="0" smtClean="0"/>
              <a:t>resilient (not easily damaged) </a:t>
            </a:r>
            <a:r>
              <a:rPr lang="en-IN" sz="2400" b="1" dirty="0" smtClean="0"/>
              <a:t>and </a:t>
            </a:r>
            <a:r>
              <a:rPr lang="en-IN" sz="2400" b="1" dirty="0" smtClean="0"/>
              <a:t>light weighted</a:t>
            </a:r>
            <a:r>
              <a:rPr lang="en-IN" sz="2400" b="1" dirty="0" smtClean="0"/>
              <a:t>.</a:t>
            </a:r>
            <a:r>
              <a:rPr lang="en-IN" sz="2400" dirty="0" smtClean="0"/>
              <a:t>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8" name="Picture 2" descr="https://encrypted-tbn1.gstatic.com/images?q=tbn:ANd9GcQlBPLiyhlz_RYzMlN45J19d8uFVfNSDn_KJKLjzivAZDckoe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38600"/>
            <a:ext cx="2466975" cy="1847851"/>
          </a:xfrm>
          <a:prstGeom prst="rect">
            <a:avLst/>
          </a:prstGeom>
          <a:noFill/>
        </p:spPr>
      </p:pic>
      <p:pic>
        <p:nvPicPr>
          <p:cNvPr id="29700" name="Picture 4" descr="https://encrypted-tbn0.gstatic.com/images?q=tbn:ANd9GcRQShrT3zd94qsYLDv95t0PUFjaJCroo130invIAo03gIoK8rQz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828800"/>
            <a:ext cx="2686050" cy="16954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3622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Bamboo uses in construction</a:t>
            </a:r>
            <a:endParaRPr lang="en-IN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Bamboo uses in construction</a:t>
            </a:r>
            <a:endParaRPr lang="en-IN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1595021"/>
            <a:ext cx="632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/>
              <a:t>Walls :</a:t>
            </a:r>
            <a:r>
              <a:rPr lang="en-IN" sz="2400" dirty="0" smtClean="0"/>
              <a:t>The most extensive use of bamboo in construction is for the walls and partitions. 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The </a:t>
            </a:r>
            <a:r>
              <a:rPr lang="en-IN" sz="2400" dirty="0" smtClean="0"/>
              <a:t>major elements, the posts and beams, generally constitute part or structural framework.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/>
              <a:t> An </a:t>
            </a:r>
            <a:r>
              <a:rPr lang="en-IN" sz="2400" dirty="0" smtClean="0"/>
              <a:t>infill between framing members is required to complete the wall. </a:t>
            </a:r>
            <a:r>
              <a:rPr lang="en-IN" sz="2400" dirty="0" smtClean="0"/>
              <a:t>The purpose </a:t>
            </a:r>
            <a:r>
              <a:rPr lang="en-IN" sz="2400" dirty="0" smtClean="0"/>
              <a:t>of the infill is to protect against rain, wind and animals, to offer privacy and </a:t>
            </a:r>
            <a:r>
              <a:rPr lang="en-IN" sz="2400" dirty="0" smtClean="0"/>
              <a:t>to provide </a:t>
            </a:r>
            <a:r>
              <a:rPr lang="en-IN" sz="2400" dirty="0" smtClean="0"/>
              <a:t>in plane bracing to ensure the overall stability of the overall structure when</a:t>
            </a:r>
          </a:p>
          <a:p>
            <a:r>
              <a:rPr lang="en-IN" sz="2400" dirty="0" smtClean="0"/>
              <a:t>subjected to horizontal forces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30722" name="Picture 2" descr="https://encrypted-tbn2.gstatic.com/images?q=tbn:ANd9GcTgSHPum0KCYzZOtytx4B5BZsGO5UsFSlMv5aPM0xcJtcNCRYA9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1981200"/>
            <a:ext cx="2552700" cy="1790701"/>
          </a:xfrm>
          <a:prstGeom prst="rect">
            <a:avLst/>
          </a:prstGeom>
          <a:noFill/>
        </p:spPr>
      </p:pic>
      <p:pic>
        <p:nvPicPr>
          <p:cNvPr id="30724" name="Picture 4" descr="https://encrypted-tbn2.gstatic.com/images?q=tbn:ANd9GcQZlepfNEGG-ekRtO-Hg3YacAN3_KNA6ZhaX80tUQm-ztl4yomM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900" y="39624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0" y="1752600"/>
            <a:ext cx="8893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buClrTx/>
              <a:buFontTx/>
              <a:buNone/>
            </a:pPr>
            <a:r>
              <a:rPr lang="en-US" sz="2000" dirty="0">
                <a:solidFill>
                  <a:srgbClr val="006600"/>
                </a:solidFill>
              </a:rPr>
              <a:t>Two bedroom bamboo house constructed at IPIRTI, Bangalore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6172200" cy="406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200" y="533400"/>
            <a:ext cx="5661248" cy="6446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sz="4000" b="1" i="0" u="none" strike="noStrike" kern="1200" cap="none" spc="0" normalizeH="0" baseline="0" noProof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57200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Real life Pictures</a:t>
            </a:r>
            <a:endParaRPr lang="en-IN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W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LWD</Template>
  <TotalTime>602</TotalTime>
  <Words>381</Words>
  <Application>Microsoft Office PowerPoint</Application>
  <PresentationFormat>On-screen Show (4:3)</PresentationFormat>
  <Paragraphs>41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LWD</vt:lpstr>
      <vt:lpstr>Bamboo Uses</vt:lpstr>
      <vt:lpstr>Bamboo Uses </vt:lpstr>
      <vt:lpstr> Bamboo Uses</vt:lpstr>
      <vt:lpstr> Bamboo Uses contd… 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</dc:title>
  <dc:creator>Administrator</dc:creator>
  <cp:lastModifiedBy>Mandar</cp:lastModifiedBy>
  <cp:revision>90</cp:revision>
  <dcterms:created xsi:type="dcterms:W3CDTF">2013-08-07T06:15:35Z</dcterms:created>
  <dcterms:modified xsi:type="dcterms:W3CDTF">2014-10-01T10:47:56Z</dcterms:modified>
</cp:coreProperties>
</file>