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1" r:id="rId3"/>
    <p:sldId id="261" r:id="rId4"/>
    <p:sldId id="277" r:id="rId5"/>
    <p:sldId id="282" r:id="rId6"/>
    <p:sldId id="283" r:id="rId7"/>
    <p:sldId id="28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म्हणजे काय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काही बॉडी सेन्सर  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77491"/>
              </p:ext>
            </p:extLst>
          </p:nvPr>
        </p:nvGraphicFramePr>
        <p:xfrm>
          <a:off x="533400" y="1447800"/>
          <a:ext cx="7772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 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ऐकणे.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नाक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वास घेणे.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जीभ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चव कळणे.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डोळे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पाहणे. 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त्वचा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स्पर्श जाणवणे.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5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काही इलेक्ट्रोनिक सेन्सर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315140"/>
              </p:ext>
            </p:extLst>
          </p:nvPr>
        </p:nvGraphicFramePr>
        <p:xfrm>
          <a:off x="457200" y="1600200"/>
          <a:ext cx="83058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माईक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साउड 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एल डी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लाईट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 अवोईडिंग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</a:t>
                      </a:r>
                      <a:r>
                        <a:rPr lang="mr-IN" baseline="0" dirty="0" smtClean="0"/>
                        <a:t> (अडथळा)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मोशन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गती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आय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प्रेजेन्स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आय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आर सेन्सर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78201"/>
            <a:ext cx="4359905" cy="361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0" y="533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Rs.१५०/- 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23850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आय आर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म्हणजे काय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rgbClr val="222222"/>
                </a:solidFill>
                <a:latin typeface="arial"/>
              </a:rPr>
              <a:t>An </a:t>
            </a:r>
            <a:r>
              <a:rPr lang="en-IN" b="1" dirty="0">
                <a:solidFill>
                  <a:srgbClr val="222222"/>
                </a:solidFill>
                <a:latin typeface="arial"/>
              </a:rPr>
              <a:t>infrared sensor</a:t>
            </a:r>
            <a:r>
              <a:rPr lang="en-IN" dirty="0">
                <a:solidFill>
                  <a:srgbClr val="222222"/>
                </a:solidFill>
                <a:latin typeface="arial"/>
              </a:rPr>
              <a:t> is an electronic device, that emits in order to sense some aspects of the surroundings. An </a:t>
            </a:r>
            <a:r>
              <a:rPr lang="en-IN" b="1" dirty="0">
                <a:solidFill>
                  <a:srgbClr val="222222"/>
                </a:solidFill>
                <a:latin typeface="arial"/>
              </a:rPr>
              <a:t>IR sensor</a:t>
            </a:r>
            <a:r>
              <a:rPr lang="en-IN" dirty="0">
                <a:solidFill>
                  <a:srgbClr val="222222"/>
                </a:solidFill>
                <a:latin typeface="arial"/>
              </a:rPr>
              <a:t> can measure the heat of an object as well as detects the </a:t>
            </a:r>
            <a:r>
              <a:rPr lang="en-IN" dirty="0" smtClean="0">
                <a:solidFill>
                  <a:srgbClr val="222222"/>
                </a:solidFill>
                <a:latin typeface="arial"/>
              </a:rPr>
              <a:t>motion. These </a:t>
            </a:r>
            <a:r>
              <a:rPr lang="en-IN" dirty="0">
                <a:solidFill>
                  <a:srgbClr val="222222"/>
                </a:solidFill>
                <a:latin typeface="arial"/>
              </a:rPr>
              <a:t>types of </a:t>
            </a:r>
            <a:r>
              <a:rPr lang="en-IN" b="1" dirty="0">
                <a:solidFill>
                  <a:srgbClr val="222222"/>
                </a:solidFill>
                <a:latin typeface="arial"/>
              </a:rPr>
              <a:t>sensors</a:t>
            </a:r>
            <a:r>
              <a:rPr lang="en-IN" dirty="0">
                <a:solidFill>
                  <a:srgbClr val="222222"/>
                </a:solidFill>
                <a:latin typeface="arial"/>
              </a:rPr>
              <a:t> measures only </a:t>
            </a:r>
            <a:r>
              <a:rPr lang="en-IN" b="1" dirty="0">
                <a:solidFill>
                  <a:srgbClr val="222222"/>
                </a:solidFill>
                <a:latin typeface="arial"/>
              </a:rPr>
              <a:t>infrared</a:t>
            </a:r>
            <a:r>
              <a:rPr lang="en-IN" dirty="0">
                <a:solidFill>
                  <a:srgbClr val="222222"/>
                </a:solidFill>
                <a:latin typeface="arial"/>
              </a:rPr>
              <a:t> radiation, rather than emitting it that is called as a passive </a:t>
            </a:r>
            <a:r>
              <a:rPr lang="en-IN" b="1" dirty="0">
                <a:solidFill>
                  <a:srgbClr val="222222"/>
                </a:solidFill>
                <a:latin typeface="arial"/>
              </a:rPr>
              <a:t>IR sensor</a:t>
            </a:r>
            <a:r>
              <a:rPr lang="en-IN" dirty="0">
                <a:solidFill>
                  <a:srgbClr val="222222"/>
                </a:solidFill>
                <a:latin typeface="arial"/>
              </a:rPr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339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आय आर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कसा काम करतो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8255"/>
            <a:ext cx="8001000" cy="5242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68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धन्यवाद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064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81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सेन्सर म्हणजे काय ?</vt:lpstr>
      <vt:lpstr>काही बॉडी सेन्सर   </vt:lpstr>
      <vt:lpstr>काही इलेक्ट्रोनिक सेन्सर </vt:lpstr>
      <vt:lpstr>आय आर सेन्सर </vt:lpstr>
      <vt:lpstr>आय आर सेन्सर म्हणजे काय ?</vt:lpstr>
      <vt:lpstr>आय आर सेन्सर कसा काम करतो ?</vt:lpstr>
      <vt:lpstr>धन्यवाद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35</cp:revision>
  <dcterms:created xsi:type="dcterms:W3CDTF">2017-11-20T08:31:11Z</dcterms:created>
  <dcterms:modified xsi:type="dcterms:W3CDTF">2018-03-15T07:30:24Z</dcterms:modified>
</cp:coreProperties>
</file>