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81" r:id="rId3"/>
    <p:sldId id="261" r:id="rId4"/>
    <p:sldId id="277" r:id="rId5"/>
    <p:sldId id="282" r:id="rId6"/>
    <p:sldId id="283" r:id="rId7"/>
    <p:sldId id="284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94" autoAdjust="0"/>
    <p:restoredTop sz="94660"/>
  </p:normalViewPr>
  <p:slideViewPr>
    <p:cSldViewPr>
      <p:cViewPr varScale="1">
        <p:scale>
          <a:sx n="69" d="100"/>
          <a:sy n="69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5F5D5-FE9E-4B08-BF54-CFF1F9D2B562}" type="datetimeFigureOut">
              <a:rPr lang="en-US" smtClean="0"/>
              <a:t>3/15/2018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B8D6B-9C9D-4460-85A0-342C9FFC45B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12763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5F5D5-FE9E-4B08-BF54-CFF1F9D2B562}" type="datetimeFigureOut">
              <a:rPr lang="en-US" smtClean="0"/>
              <a:t>3/15/2018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B8D6B-9C9D-4460-85A0-342C9FFC45B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15966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5F5D5-FE9E-4B08-BF54-CFF1F9D2B562}" type="datetimeFigureOut">
              <a:rPr lang="en-US" smtClean="0"/>
              <a:t>3/15/2018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B8D6B-9C9D-4460-85A0-342C9FFC45B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4086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5F5D5-FE9E-4B08-BF54-CFF1F9D2B562}" type="datetimeFigureOut">
              <a:rPr lang="en-US" smtClean="0"/>
              <a:t>3/15/2018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B8D6B-9C9D-4460-85A0-342C9FFC45B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11280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5F5D5-FE9E-4B08-BF54-CFF1F9D2B562}" type="datetimeFigureOut">
              <a:rPr lang="en-US" smtClean="0"/>
              <a:t>3/15/2018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B8D6B-9C9D-4460-85A0-342C9FFC45B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60563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5F5D5-FE9E-4B08-BF54-CFF1F9D2B562}" type="datetimeFigureOut">
              <a:rPr lang="en-US" smtClean="0"/>
              <a:t>3/15/2018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B8D6B-9C9D-4460-85A0-342C9FFC45B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16459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5F5D5-FE9E-4B08-BF54-CFF1F9D2B562}" type="datetimeFigureOut">
              <a:rPr lang="en-US" smtClean="0"/>
              <a:t>3/15/2018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B8D6B-9C9D-4460-85A0-342C9FFC45B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5945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5F5D5-FE9E-4B08-BF54-CFF1F9D2B562}" type="datetimeFigureOut">
              <a:rPr lang="en-US" smtClean="0"/>
              <a:t>3/15/2018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B8D6B-9C9D-4460-85A0-342C9FFC45B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71762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5F5D5-FE9E-4B08-BF54-CFF1F9D2B562}" type="datetimeFigureOut">
              <a:rPr lang="en-US" smtClean="0"/>
              <a:t>3/15/2018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B8D6B-9C9D-4460-85A0-342C9FFC45B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321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5F5D5-FE9E-4B08-BF54-CFF1F9D2B562}" type="datetimeFigureOut">
              <a:rPr lang="en-US" smtClean="0"/>
              <a:t>3/15/2018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B8D6B-9C9D-4460-85A0-342C9FFC45B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6891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5F5D5-FE9E-4B08-BF54-CFF1F9D2B562}" type="datetimeFigureOut">
              <a:rPr lang="en-US" smtClean="0"/>
              <a:t>3/15/2018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B8D6B-9C9D-4460-85A0-342C9FFC45B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86339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C5F5D5-FE9E-4B08-BF54-CFF1F9D2B562}" type="datetimeFigureOut">
              <a:rPr lang="en-US" smtClean="0"/>
              <a:t>3/15/2018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7B8D6B-9C9D-4460-85A0-342C9FFC45B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2520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02362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mr-IN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  <a:ea typeface="+mn-ea"/>
                <a:cs typeface="+mn-cs"/>
              </a:rPr>
              <a:t>सेन्सर म्हणजे काय ?</a:t>
            </a:r>
            <a:endParaRPr lang="en-US" sz="3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anose="020B0A040201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43318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96962"/>
          </a:xfrm>
        </p:spPr>
        <p:txBody>
          <a:bodyPr>
            <a:normAutofit/>
          </a:bodyPr>
          <a:lstStyle/>
          <a:p>
            <a:r>
              <a:rPr lang="mr-IN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  <a:ea typeface="+mn-ea"/>
                <a:cs typeface="+mn-cs"/>
              </a:rPr>
              <a:t>काही बॉडी सेन्सर   </a:t>
            </a:r>
            <a:endParaRPr lang="en-US" sz="3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anose="020B0A04020102020204" pitchFamily="34" charset="0"/>
              <a:ea typeface="+mn-ea"/>
              <a:cs typeface="+mn-cs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8977491"/>
              </p:ext>
            </p:extLst>
          </p:nvPr>
        </p:nvGraphicFramePr>
        <p:xfrm>
          <a:off x="533400" y="1447800"/>
          <a:ext cx="7772400" cy="4800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0800"/>
                <a:gridCol w="2590800"/>
                <a:gridCol w="2590800"/>
              </a:tblGrid>
              <a:tr h="800100">
                <a:tc>
                  <a:txBody>
                    <a:bodyPr/>
                    <a:lstStyle/>
                    <a:p>
                      <a:r>
                        <a:rPr lang="mr-IN" dirty="0" smtClean="0"/>
                        <a:t>अ.क्र 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r-IN" dirty="0" smtClean="0"/>
                        <a:t>सेन्सर 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r-IN" dirty="0" smtClean="0"/>
                        <a:t>कार्य  </a:t>
                      </a:r>
                      <a:endParaRPr lang="en-IN" dirty="0"/>
                    </a:p>
                  </a:txBody>
                  <a:tcPr/>
                </a:tc>
              </a:tr>
              <a:tr h="800100">
                <a:tc>
                  <a:txBody>
                    <a:bodyPr/>
                    <a:lstStyle/>
                    <a:p>
                      <a:r>
                        <a:rPr lang="mr-IN" dirty="0" smtClean="0"/>
                        <a:t>१ 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r-IN" dirty="0" smtClean="0"/>
                        <a:t>कान 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r-IN" dirty="0" smtClean="0"/>
                        <a:t>ऐकणे.</a:t>
                      </a:r>
                      <a:endParaRPr lang="en-IN" dirty="0"/>
                    </a:p>
                  </a:txBody>
                  <a:tcPr/>
                </a:tc>
              </a:tr>
              <a:tr h="800100">
                <a:tc>
                  <a:txBody>
                    <a:bodyPr/>
                    <a:lstStyle/>
                    <a:p>
                      <a:r>
                        <a:rPr lang="mr-IN" dirty="0" smtClean="0"/>
                        <a:t>२ 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r-IN" dirty="0" smtClean="0"/>
                        <a:t>नाक 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r-IN" dirty="0" smtClean="0"/>
                        <a:t>वास घेणे.</a:t>
                      </a:r>
                      <a:endParaRPr lang="en-IN" dirty="0"/>
                    </a:p>
                  </a:txBody>
                  <a:tcPr/>
                </a:tc>
              </a:tr>
              <a:tr h="800100">
                <a:tc>
                  <a:txBody>
                    <a:bodyPr/>
                    <a:lstStyle/>
                    <a:p>
                      <a:r>
                        <a:rPr lang="mr-IN" dirty="0" smtClean="0"/>
                        <a:t>३ 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r-IN" dirty="0" smtClean="0"/>
                        <a:t>जीभ 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r-IN" dirty="0" smtClean="0"/>
                        <a:t>चव कळणे.</a:t>
                      </a:r>
                      <a:endParaRPr lang="en-IN" dirty="0"/>
                    </a:p>
                  </a:txBody>
                  <a:tcPr/>
                </a:tc>
              </a:tr>
              <a:tr h="800100">
                <a:tc>
                  <a:txBody>
                    <a:bodyPr/>
                    <a:lstStyle/>
                    <a:p>
                      <a:r>
                        <a:rPr lang="mr-IN" dirty="0" smtClean="0"/>
                        <a:t>४ 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r-IN" dirty="0" smtClean="0"/>
                        <a:t>डोळे 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r-IN" dirty="0" smtClean="0"/>
                        <a:t>पाहणे. </a:t>
                      </a:r>
                      <a:endParaRPr lang="en-IN" dirty="0"/>
                    </a:p>
                  </a:txBody>
                  <a:tcPr/>
                </a:tc>
              </a:tr>
              <a:tr h="800100">
                <a:tc>
                  <a:txBody>
                    <a:bodyPr/>
                    <a:lstStyle/>
                    <a:p>
                      <a:r>
                        <a:rPr lang="mr-IN" dirty="0" smtClean="0"/>
                        <a:t>५ 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r-IN" dirty="0" smtClean="0"/>
                        <a:t>त्वचा 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r-IN" dirty="0" smtClean="0"/>
                        <a:t>स्पर्श जाणवणे.</a:t>
                      </a:r>
                      <a:endParaRPr lang="en-IN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20954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/>
          </a:bodyPr>
          <a:lstStyle/>
          <a:p>
            <a:r>
              <a:rPr lang="mr-IN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  <a:ea typeface="+mn-ea"/>
                <a:cs typeface="+mn-cs"/>
              </a:rPr>
              <a:t>काही इलेक्ट्रोनिक सेन्सर </a:t>
            </a:r>
            <a:endParaRPr lang="en-US" sz="3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anose="020B0A04020102020204" pitchFamily="34" charset="0"/>
              <a:ea typeface="+mn-ea"/>
              <a:cs typeface="+mn-cs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50315140"/>
              </p:ext>
            </p:extLst>
          </p:nvPr>
        </p:nvGraphicFramePr>
        <p:xfrm>
          <a:off x="457200" y="1600200"/>
          <a:ext cx="8305800" cy="472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68600"/>
                <a:gridCol w="2768600"/>
                <a:gridCol w="2768600"/>
              </a:tblGrid>
              <a:tr h="787400">
                <a:tc>
                  <a:txBody>
                    <a:bodyPr/>
                    <a:lstStyle/>
                    <a:p>
                      <a:r>
                        <a:rPr lang="mr-IN" dirty="0" smtClean="0"/>
                        <a:t>अ.क्र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r-IN" dirty="0" smtClean="0"/>
                        <a:t>सेन्सर 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r-IN" dirty="0" smtClean="0"/>
                        <a:t>कार्य </a:t>
                      </a:r>
                      <a:endParaRPr lang="en-IN" dirty="0"/>
                    </a:p>
                  </a:txBody>
                  <a:tcPr/>
                </a:tc>
              </a:tr>
              <a:tr h="787400">
                <a:tc>
                  <a:txBody>
                    <a:bodyPr/>
                    <a:lstStyle/>
                    <a:p>
                      <a:r>
                        <a:rPr lang="mr-IN" dirty="0" smtClean="0"/>
                        <a:t>१ 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r-IN" dirty="0" smtClean="0"/>
                        <a:t>माईक 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r-IN" dirty="0" smtClean="0"/>
                        <a:t>साउड  </a:t>
                      </a:r>
                      <a:endParaRPr lang="en-IN" dirty="0"/>
                    </a:p>
                  </a:txBody>
                  <a:tcPr/>
                </a:tc>
              </a:tr>
              <a:tr h="787400">
                <a:tc>
                  <a:txBody>
                    <a:bodyPr/>
                    <a:lstStyle/>
                    <a:p>
                      <a:r>
                        <a:rPr lang="mr-IN" dirty="0" smtClean="0"/>
                        <a:t>२ 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r-IN" dirty="0" smtClean="0"/>
                        <a:t>एल डी आर 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r-IN" dirty="0" smtClean="0"/>
                        <a:t>लाईट</a:t>
                      </a:r>
                      <a:endParaRPr lang="en-IN" dirty="0"/>
                    </a:p>
                  </a:txBody>
                  <a:tcPr/>
                </a:tc>
              </a:tr>
              <a:tr h="787400">
                <a:tc>
                  <a:txBody>
                    <a:bodyPr/>
                    <a:lstStyle/>
                    <a:p>
                      <a:r>
                        <a:rPr lang="mr-IN" dirty="0" smtClean="0"/>
                        <a:t>३ 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r-IN" dirty="0" smtClean="0"/>
                        <a:t>ऑबस्टयाकल अवोईडिंग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r-IN" dirty="0" smtClean="0"/>
                        <a:t>ऑबस्टयाकल</a:t>
                      </a:r>
                      <a:r>
                        <a:rPr lang="mr-IN" baseline="0" dirty="0" smtClean="0"/>
                        <a:t> (अडथळा) </a:t>
                      </a:r>
                      <a:endParaRPr lang="en-IN" dirty="0"/>
                    </a:p>
                  </a:txBody>
                  <a:tcPr/>
                </a:tc>
              </a:tr>
              <a:tr h="787400">
                <a:tc>
                  <a:txBody>
                    <a:bodyPr/>
                    <a:lstStyle/>
                    <a:p>
                      <a:r>
                        <a:rPr lang="mr-IN" dirty="0" smtClean="0"/>
                        <a:t>४ 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r-IN" dirty="0" smtClean="0"/>
                        <a:t>मोशन 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r-IN" dirty="0" smtClean="0"/>
                        <a:t>गती </a:t>
                      </a:r>
                      <a:endParaRPr lang="en-IN" dirty="0"/>
                    </a:p>
                  </a:txBody>
                  <a:tcPr/>
                </a:tc>
              </a:tr>
              <a:tr h="787400">
                <a:tc>
                  <a:txBody>
                    <a:bodyPr/>
                    <a:lstStyle/>
                    <a:p>
                      <a:r>
                        <a:rPr lang="mr-IN" dirty="0" smtClean="0"/>
                        <a:t>५ 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r-IN" dirty="0" smtClean="0"/>
                        <a:t>आय आर 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r-IN" dirty="0" smtClean="0"/>
                        <a:t>प्रेजेन्स </a:t>
                      </a:r>
                      <a:endParaRPr lang="en-IN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19305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mr-IN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  <a:ea typeface="+mn-ea"/>
                <a:cs typeface="+mn-cs"/>
              </a:rPr>
              <a:t>आय </a:t>
            </a:r>
            <a:r>
              <a:rPr lang="mr-IN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  <a:ea typeface="+mn-ea"/>
                <a:cs typeface="+mn-cs"/>
              </a:rPr>
              <a:t>आर सेन्सर </a:t>
            </a:r>
            <a:endParaRPr lang="en-US" sz="3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anose="020B0A04020102020204" pitchFamily="34" charset="0"/>
              <a:ea typeface="+mn-ea"/>
              <a:cs typeface="+mn-cs"/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1478201"/>
            <a:ext cx="4359905" cy="36155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572000" y="5334000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r-IN" b="1" dirty="0" smtClean="0"/>
              <a:t>Rs.१५०/- </a:t>
            </a:r>
            <a:endParaRPr lang="en-IN" b="1" dirty="0"/>
          </a:p>
        </p:txBody>
      </p:sp>
    </p:spTree>
    <p:extLst>
      <p:ext uri="{BB962C8B-B14F-4D97-AF65-F5344CB8AC3E}">
        <p14:creationId xmlns:p14="http://schemas.microsoft.com/office/powerpoint/2010/main" val="1238509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mr-IN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  <a:ea typeface="+mn-ea"/>
                <a:cs typeface="+mn-cs"/>
              </a:rPr>
              <a:t>आय आर </a:t>
            </a:r>
            <a:r>
              <a:rPr lang="mr-IN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  <a:ea typeface="+mn-ea"/>
                <a:cs typeface="+mn-cs"/>
              </a:rPr>
              <a:t>सेन्सर म्हणजे काय ?</a:t>
            </a:r>
            <a:endParaRPr lang="en-US" sz="3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anose="020B0A04020102020204" pitchFamily="34" charset="0"/>
              <a:ea typeface="+mn-ea"/>
              <a:cs typeface="+mn-cs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>
                <a:solidFill>
                  <a:srgbClr val="222222"/>
                </a:solidFill>
                <a:latin typeface="arial"/>
              </a:rPr>
              <a:t>An </a:t>
            </a:r>
            <a:r>
              <a:rPr lang="en-IN" b="1" dirty="0">
                <a:solidFill>
                  <a:srgbClr val="222222"/>
                </a:solidFill>
                <a:latin typeface="arial"/>
              </a:rPr>
              <a:t>infrared sensor</a:t>
            </a:r>
            <a:r>
              <a:rPr lang="en-IN" dirty="0">
                <a:solidFill>
                  <a:srgbClr val="222222"/>
                </a:solidFill>
                <a:latin typeface="arial"/>
              </a:rPr>
              <a:t> is an electronic device, that emits in order to sense some aspects of the surroundings. An </a:t>
            </a:r>
            <a:r>
              <a:rPr lang="en-IN" b="1" dirty="0">
                <a:solidFill>
                  <a:srgbClr val="222222"/>
                </a:solidFill>
                <a:latin typeface="arial"/>
              </a:rPr>
              <a:t>IR sensor</a:t>
            </a:r>
            <a:r>
              <a:rPr lang="en-IN" dirty="0">
                <a:solidFill>
                  <a:srgbClr val="222222"/>
                </a:solidFill>
                <a:latin typeface="arial"/>
              </a:rPr>
              <a:t> can measure the heat of an object as well as detects the </a:t>
            </a:r>
            <a:r>
              <a:rPr lang="en-IN" dirty="0" smtClean="0">
                <a:solidFill>
                  <a:srgbClr val="222222"/>
                </a:solidFill>
                <a:latin typeface="arial"/>
              </a:rPr>
              <a:t>motion. These </a:t>
            </a:r>
            <a:r>
              <a:rPr lang="en-IN" dirty="0">
                <a:solidFill>
                  <a:srgbClr val="222222"/>
                </a:solidFill>
                <a:latin typeface="arial"/>
              </a:rPr>
              <a:t>types of </a:t>
            </a:r>
            <a:r>
              <a:rPr lang="en-IN" b="1" dirty="0">
                <a:solidFill>
                  <a:srgbClr val="222222"/>
                </a:solidFill>
                <a:latin typeface="arial"/>
              </a:rPr>
              <a:t>sensors</a:t>
            </a:r>
            <a:r>
              <a:rPr lang="en-IN" dirty="0">
                <a:solidFill>
                  <a:srgbClr val="222222"/>
                </a:solidFill>
                <a:latin typeface="arial"/>
              </a:rPr>
              <a:t> measures only </a:t>
            </a:r>
            <a:r>
              <a:rPr lang="en-IN" b="1" dirty="0">
                <a:solidFill>
                  <a:srgbClr val="222222"/>
                </a:solidFill>
                <a:latin typeface="arial"/>
              </a:rPr>
              <a:t>infrared</a:t>
            </a:r>
            <a:r>
              <a:rPr lang="en-IN" dirty="0">
                <a:solidFill>
                  <a:srgbClr val="222222"/>
                </a:solidFill>
                <a:latin typeface="arial"/>
              </a:rPr>
              <a:t> radiation, rather than emitting it that is called as a passive </a:t>
            </a:r>
            <a:r>
              <a:rPr lang="en-IN" b="1" dirty="0">
                <a:solidFill>
                  <a:srgbClr val="222222"/>
                </a:solidFill>
                <a:latin typeface="arial"/>
              </a:rPr>
              <a:t>IR sensor</a:t>
            </a:r>
            <a:r>
              <a:rPr lang="en-IN" dirty="0">
                <a:solidFill>
                  <a:srgbClr val="222222"/>
                </a:solidFill>
                <a:latin typeface="arial"/>
              </a:rPr>
              <a:t>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473391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mr-IN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  <a:ea typeface="+mn-ea"/>
                <a:cs typeface="+mn-cs"/>
              </a:rPr>
              <a:t>आय आर </a:t>
            </a:r>
            <a:r>
              <a:rPr lang="mr-IN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  <a:ea typeface="+mn-ea"/>
                <a:cs typeface="+mn-cs"/>
              </a:rPr>
              <a:t>सेन्सर कसा काम करतो ?</a:t>
            </a:r>
            <a:endParaRPr lang="en-US" sz="3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anose="020B0A04020102020204" pitchFamily="34" charset="0"/>
              <a:ea typeface="+mn-ea"/>
              <a:cs typeface="+mn-cs"/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148255"/>
            <a:ext cx="8001000" cy="52420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34688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26162"/>
          </a:xfrm>
        </p:spPr>
        <p:txBody>
          <a:bodyPr>
            <a:normAutofit/>
          </a:bodyPr>
          <a:lstStyle/>
          <a:p>
            <a:r>
              <a:rPr lang="mr-IN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  <a:ea typeface="+mn-ea"/>
                <a:cs typeface="+mn-cs"/>
              </a:rPr>
              <a:t>धन्यवाद </a:t>
            </a:r>
            <a:endParaRPr lang="en-US" sz="3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anose="020B0A04020102020204" pitchFamily="34" charset="0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500641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226</TotalTime>
  <Words>81</Words>
  <Application>Microsoft Office PowerPoint</Application>
  <PresentationFormat>On-screen Show (4:3)</PresentationFormat>
  <Paragraphs>45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सेन्सर म्हणजे काय ?</vt:lpstr>
      <vt:lpstr>काही बॉडी सेन्सर   </vt:lpstr>
      <vt:lpstr>काही इलेक्ट्रोनिक सेन्सर </vt:lpstr>
      <vt:lpstr>आय आर सेन्सर </vt:lpstr>
      <vt:lpstr>आय आर सेन्सर म्हणजे काय ?</vt:lpstr>
      <vt:lpstr>आय आर सेन्सर कसा काम करतो ?</vt:lpstr>
      <vt:lpstr>धन्यवाद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</dc:title>
  <dc:creator>Admin</dc:creator>
  <cp:lastModifiedBy>Admin</cp:lastModifiedBy>
  <cp:revision>35</cp:revision>
  <dcterms:created xsi:type="dcterms:W3CDTF">2017-11-20T08:31:11Z</dcterms:created>
  <dcterms:modified xsi:type="dcterms:W3CDTF">2018-03-15T07:30:24Z</dcterms:modified>
</cp:coreProperties>
</file>