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58" r:id="rId5"/>
    <p:sldId id="281" r:id="rId6"/>
    <p:sldId id="261" r:id="rId7"/>
    <p:sldId id="262" r:id="rId8"/>
    <p:sldId id="264" r:id="rId9"/>
    <p:sldId id="277" r:id="rId10"/>
    <p:sldId id="265" r:id="rId11"/>
    <p:sldId id="282" r:id="rId12"/>
    <p:sldId id="283" r:id="rId13"/>
    <p:sldId id="267" r:id="rId14"/>
    <p:sldId id="280" r:id="rId15"/>
    <p:sldId id="271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69" d="100"/>
          <a:sy n="69" d="100"/>
        </p:scale>
        <p:origin x="-142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10/07/2018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276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10/07/2018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596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10/07/2018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08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10-07-2018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858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10-07-2018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75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10-07-2018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0590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10-07-2018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6341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10-07-2018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187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10-07-2018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230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10-07-2018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3740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10-07-2018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035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10/07/2018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1280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10-07-2018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5748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10-07-2018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4002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10-07-2018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8246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10-07-2018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4518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10-07-2018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4790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10-07-2018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643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10-07-2018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5269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10-07-2018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1054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10-07-2018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6259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10-07-2018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580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10/07/2018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0563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10-07-2018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9374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10-07-2018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8636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10-07-2018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4276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10-07-2018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5265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10-07-2018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3932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10-07-2018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8051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10-07-2018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5124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10-07-2018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8399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10-07-2018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2488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10-07-2018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643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10/07/2018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6459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10-07-2018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5993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10-07-2018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9058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10-07-2018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7274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10-07-2018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0739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10-07-2018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821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10/07/2018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94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10/07/2018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176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10/07/2018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21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10/07/2018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89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10/07/2018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633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5F5D5-FE9E-4B08-BF54-CFF1F9D2B562}" type="datetimeFigureOut">
              <a:rPr lang="en-US" smtClean="0"/>
              <a:t>10/07/2018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520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10-07-2018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958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10-07-2018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01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10-07-2018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321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इलेक्ट्रोनिक्स तक्रार पेटी बनवणे.</a:t>
            </a:r>
            <a:b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</a:b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331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43543"/>
            <a:ext cx="9068843" cy="1251857"/>
          </a:xfrm>
          <a:noFill/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mr-I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सोल्डरिंग </a:t>
            </a:r>
            <a:endParaRPr lang="en-IN" sz="3600" b="1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237" y="4114800"/>
            <a:ext cx="2992154" cy="2716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32004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447800"/>
            <a:ext cx="2606391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447800"/>
            <a:ext cx="3430044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114800"/>
            <a:ext cx="2662236" cy="2716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114800"/>
            <a:ext cx="3277645" cy="2716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734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mr-I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असेम्ब्ली </a:t>
            </a:r>
            <a:endParaRPr lang="en-IN" sz="3600" b="1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295400"/>
            <a:ext cx="57912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88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noFill/>
        </p:spPr>
        <p:txBody>
          <a:bodyPr>
            <a:no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mr-I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टेस्टिंग </a:t>
            </a:r>
            <a:endParaRPr lang="en-IN" sz="3600" b="1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886" y="1447800"/>
            <a:ext cx="8850086" cy="5181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mr-IN" b="1" dirty="0">
                <a:solidFill>
                  <a:srgbClr val="0070C0"/>
                </a:solidFill>
                <a:latin typeface="Arial Black" panose="020B0A04020102020204" pitchFamily="34" charset="0"/>
              </a:rPr>
              <a:t> बॅटरी </a:t>
            </a:r>
            <a:r>
              <a:rPr lang="mr-IN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लावा</a:t>
            </a:r>
            <a:r>
              <a:rPr lang="en-US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mr-IN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जर तुमचा प्रोजेक्ट व्यवस्तीत चालत असेल तर ठीक.</a:t>
            </a:r>
          </a:p>
          <a:p>
            <a:pPr marL="0" indent="0">
              <a:buNone/>
            </a:pPr>
            <a:r>
              <a:rPr lang="mr-IN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जर व्यवस्तीत चालत नसेल तर पुढील तपासा</a:t>
            </a:r>
            <a:r>
              <a:rPr lang="en-US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	</a:t>
            </a:r>
            <a:r>
              <a:rPr lang="mr-IN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  </a:t>
            </a:r>
            <a:r>
              <a:rPr lang="en-US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		</a:t>
            </a:r>
            <a:r>
              <a:rPr lang="mr-IN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       </a:t>
            </a:r>
            <a:r>
              <a:rPr lang="mr-IN" b="1" dirty="0">
                <a:solidFill>
                  <a:srgbClr val="0070C0"/>
                </a:solidFill>
              </a:rPr>
              <a:t>चेक प्रोग्राम. </a:t>
            </a:r>
            <a:endParaRPr lang="en-US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	</a:t>
            </a:r>
            <a:r>
              <a:rPr lang="en-US" b="1" dirty="0">
                <a:solidFill>
                  <a:srgbClr val="0070C0"/>
                </a:solidFill>
              </a:rPr>
              <a:t>		</a:t>
            </a:r>
            <a:r>
              <a:rPr lang="mr-IN" b="1" dirty="0">
                <a:solidFill>
                  <a:srgbClr val="0070C0"/>
                </a:solidFill>
              </a:rPr>
              <a:t>   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mr-IN" b="1" dirty="0">
                <a:solidFill>
                  <a:srgbClr val="0070C0"/>
                </a:solidFill>
              </a:rPr>
              <a:t>चेक </a:t>
            </a:r>
            <a:r>
              <a:rPr lang="en-US" b="1" dirty="0">
                <a:solidFill>
                  <a:srgbClr val="0070C0"/>
                </a:solidFill>
              </a:rPr>
              <a:t>ardiuno</a:t>
            </a:r>
            <a:r>
              <a:rPr lang="mr-IN" b="1" dirty="0">
                <a:solidFill>
                  <a:srgbClr val="0070C0"/>
                </a:solidFill>
              </a:rPr>
              <a:t> </a:t>
            </a:r>
            <a:r>
              <a:rPr lang="mr-IN" b="1" dirty="0">
                <a:solidFill>
                  <a:srgbClr val="0070C0"/>
                </a:solidFill>
              </a:rPr>
              <a:t>बोर्ड</a:t>
            </a:r>
            <a:r>
              <a:rPr lang="en-US" b="1" dirty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                         </a:t>
            </a:r>
            <a:r>
              <a:rPr lang="en-US" b="1" dirty="0" smtClean="0">
                <a:solidFill>
                  <a:srgbClr val="0070C0"/>
                </a:solidFill>
              </a:rPr>
              <a:t>            </a:t>
            </a:r>
            <a:r>
              <a:rPr lang="mr-IN" b="1" dirty="0" smtClean="0">
                <a:solidFill>
                  <a:srgbClr val="0070C0"/>
                </a:solidFill>
              </a:rPr>
              <a:t>चेक </a:t>
            </a:r>
            <a:r>
              <a:rPr lang="mr-IN" b="1" dirty="0">
                <a:solidFill>
                  <a:srgbClr val="0070C0"/>
                </a:solidFill>
              </a:rPr>
              <a:t>बॅटरी</a:t>
            </a:r>
            <a:r>
              <a:rPr lang="en-US" b="1" dirty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                         </a:t>
            </a:r>
            <a:r>
              <a:rPr lang="en-US" b="1" dirty="0" smtClean="0">
                <a:solidFill>
                  <a:srgbClr val="0070C0"/>
                </a:solidFill>
              </a:rPr>
              <a:t>             </a:t>
            </a:r>
            <a:r>
              <a:rPr lang="mr-IN" b="1" dirty="0">
                <a:solidFill>
                  <a:srgbClr val="0070C0"/>
                </a:solidFill>
              </a:rPr>
              <a:t>चेक सेन्सर</a:t>
            </a:r>
            <a:r>
              <a:rPr lang="en-US" b="1" dirty="0">
                <a:solidFill>
                  <a:srgbClr val="0070C0"/>
                </a:solidFill>
              </a:rPr>
              <a:t>.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                                      </a:t>
            </a:r>
            <a:r>
              <a:rPr lang="mr-IN" b="1" dirty="0" smtClean="0">
                <a:solidFill>
                  <a:srgbClr val="0070C0"/>
                </a:solidFill>
              </a:rPr>
              <a:t>चेक </a:t>
            </a:r>
            <a:r>
              <a:rPr lang="mr-IN" b="1" dirty="0" smtClean="0">
                <a:solidFill>
                  <a:srgbClr val="0070C0"/>
                </a:solidFill>
              </a:rPr>
              <a:t>प्रोजेक्ट.</a:t>
            </a:r>
            <a:endParaRPr lang="en-US" b="1" dirty="0" smtClean="0">
              <a:solidFill>
                <a:srgbClr val="0070C0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207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  <a:noFill/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mr-I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कॉस्टिंग </a:t>
            </a:r>
            <a:endParaRPr lang="en-IN" sz="3600" b="1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5608" y="1600200"/>
            <a:ext cx="10306249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147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668376" y="2991098"/>
            <a:ext cx="104807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r-IN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 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इलेक्ट्रोनिक्स 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तक्रार पेटी </a:t>
            </a:r>
            <a:r>
              <a:rPr lang="mr-IN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कशी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बनव</a:t>
            </a:r>
            <a:r>
              <a:rPr lang="mr-IN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णार?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95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r-IN" sz="3600" b="1" dirty="0" smtClean="0">
                <a:solidFill>
                  <a:srgbClr val="7030A0"/>
                </a:solidFill>
                <a:latin typeface="Arial Black" panose="020B0A04020102020204" pitchFamily="34" charset="0"/>
                <a:ea typeface="+mn-ea"/>
                <a:cs typeface="+mn-cs"/>
              </a:rPr>
              <a:t>साहित्य </a:t>
            </a:r>
            <a:endParaRPr lang="en-US" sz="3600" b="1" dirty="0">
              <a:solidFill>
                <a:srgbClr val="7030A0"/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mr-IN" sz="1800" dirty="0" smtClean="0"/>
              <a:t>बॅटरी</a:t>
            </a:r>
            <a:r>
              <a:rPr lang="en-US" sz="1800" dirty="0" smtClean="0"/>
              <a:t>(9VDC</a:t>
            </a:r>
            <a:r>
              <a:rPr lang="en-US" sz="1800" dirty="0"/>
              <a:t>):-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743200"/>
            <a:ext cx="4286895" cy="267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9305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mr-I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एल ई डी  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489" y="1839198"/>
            <a:ext cx="6940111" cy="4286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146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ARDUINO </a:t>
            </a:r>
            <a:r>
              <a:rPr lang="mr-I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युनो बोर्ड 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86000"/>
            <a:ext cx="4236396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323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mr-I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आय आर  सेन्सर 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00200"/>
            <a:ext cx="4359905" cy="361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850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mr-I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कनेक्टिंग वायर 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0"/>
            <a:ext cx="3429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057400"/>
            <a:ext cx="3276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731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mr-I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कनेक्टिंग डायग्राम  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52860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mr-I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सर्कीट डायग्राम  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099" name="Picture 2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070" y="1600200"/>
            <a:ext cx="508385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34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57</Words>
  <Application>Microsoft Office PowerPoint</Application>
  <PresentationFormat>On-screen Show (4:3)</PresentationFormat>
  <Paragraphs>21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Office Theme</vt:lpstr>
      <vt:lpstr>1_Office Theme</vt:lpstr>
      <vt:lpstr>2_Office Theme</vt:lpstr>
      <vt:lpstr>3_Office Theme</vt:lpstr>
      <vt:lpstr>इलेक्ट्रोनिक्स तक्रार पेटी बनवणे. </vt:lpstr>
      <vt:lpstr>  इलेक्ट्रोनिक्स तक्रार पेटी कशी बनवणार? </vt:lpstr>
      <vt:lpstr>साहित्य </vt:lpstr>
      <vt:lpstr>एल ई डी  </vt:lpstr>
      <vt:lpstr>ARDUINO युनो बोर्ड </vt:lpstr>
      <vt:lpstr>आय आर  सेन्सर </vt:lpstr>
      <vt:lpstr>कनेक्टिंग वायर </vt:lpstr>
      <vt:lpstr>कनेक्टिंग डायग्राम  </vt:lpstr>
      <vt:lpstr>सर्कीट डायग्राम  </vt:lpstr>
      <vt:lpstr>सोल्डरिंग </vt:lpstr>
      <vt:lpstr>असेम्ब्ली </vt:lpstr>
      <vt:lpstr>टेस्टिंग </vt:lpstr>
      <vt:lpstr>कॉस्टिंग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Admin</dc:creator>
  <cp:lastModifiedBy>admin</cp:lastModifiedBy>
  <cp:revision>41</cp:revision>
  <dcterms:created xsi:type="dcterms:W3CDTF">2017-11-20T08:31:11Z</dcterms:created>
  <dcterms:modified xsi:type="dcterms:W3CDTF">2018-07-10T11:06:20Z</dcterms:modified>
</cp:coreProperties>
</file>