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ADF2-1918-4EE8-8A2C-898A106716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EDB2E-DCEE-4A8D-AB58-A97B1B4C44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2438400"/>
            <a:ext cx="6858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इलेक्ट्रोनिक्स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 व</a:t>
            </a:r>
            <a:r>
              <a:rPr lang="mr-IN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 लेझर कटर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चा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वापर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करून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 </a:t>
            </a:r>
            <a:r>
              <a:rPr lang="mr-IN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राखी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बनवणे</a:t>
            </a:r>
            <a:r>
              <a:rPr lang="en-US" sz="4400" dirty="0">
                <a:latin typeface="Utsaah" pitchFamily="34" charset="0"/>
                <a:cs typeface="Utsaah" pitchFamily="34" charset="0"/>
              </a:rPr>
              <a:t>.</a:t>
            </a:r>
            <a:endParaRPr lang="en-US" sz="4400" dirty="0"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01838" y="304800"/>
            <a:ext cx="13035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 smtClean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साहित्य</a:t>
            </a:r>
            <a:endParaRPr lang="en-US" sz="4000" b="1" dirty="0">
              <a:latin typeface="Utsaah" pitchFamily="34" charset="0"/>
              <a:cs typeface="Utsaah" pitchFamily="34" charset="0"/>
            </a:endParaRPr>
          </a:p>
        </p:txBody>
      </p:sp>
      <p:pic>
        <p:nvPicPr>
          <p:cNvPr id="3" name="Picture 2" descr="Image result for 3V batt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71600"/>
            <a:ext cx="2042657" cy="17526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219200" y="3200400"/>
            <a:ext cx="2408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mr-IN" sz="2800" b="1" dirty="0" smtClean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बॅटरी</a:t>
            </a:r>
            <a:r>
              <a:rPr lang="en-US" sz="2800" b="1" dirty="0" smtClean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 </a:t>
            </a:r>
            <a:r>
              <a:rPr lang="mr-IN" sz="2800" b="1" dirty="0" smtClean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(३ व्होल्ट )</a:t>
            </a:r>
            <a:endParaRPr lang="en-US" sz="2800" b="1" dirty="0">
              <a:solidFill>
                <a:srgbClr val="002060"/>
              </a:solidFill>
              <a:latin typeface="Utsaah" pitchFamily="34" charset="0"/>
              <a:cs typeface="Utsaah" pitchFamily="34" charset="0"/>
            </a:endParaRPr>
          </a:p>
        </p:txBody>
      </p:sp>
      <p:pic>
        <p:nvPicPr>
          <p:cNvPr id="5" name="Picture 6" descr="Image result for l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295400"/>
            <a:ext cx="2057400" cy="2057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24365" y="3286780"/>
            <a:ext cx="1128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800" b="1" dirty="0">
                <a:solidFill>
                  <a:srgbClr val="002060"/>
                </a:solidFill>
                <a:latin typeface="Utsaah" pitchFamily="34" charset="0"/>
                <a:cs typeface="Utsaah" pitchFamily="34" charset="0"/>
              </a:rPr>
              <a:t>एल ई डी </a:t>
            </a:r>
            <a:endParaRPr lang="en-US" sz="2800" b="1" dirty="0">
              <a:solidFill>
                <a:srgbClr val="002060"/>
              </a:solidFill>
              <a:latin typeface="Utsaah" pitchFamily="34" charset="0"/>
              <a:cs typeface="Utsaah" pitchFamily="34" charset="0"/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2800" y="3952875"/>
            <a:ext cx="2133600" cy="2143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91200" y="5410200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2D </a:t>
            </a:r>
            <a:r>
              <a:rPr lang="mr-IN" dirty="0" smtClean="0"/>
              <a:t>डिझाईन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9789" y="4343400"/>
            <a:ext cx="1578211" cy="15268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51286" y="228600"/>
            <a:ext cx="12779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 smtClean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स्टेप १ </a:t>
            </a:r>
            <a:endParaRPr lang="en-US" sz="4000" dirty="0">
              <a:latin typeface="Utsaah" pitchFamily="34" charset="0"/>
              <a:cs typeface="Utsaah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1219200"/>
            <a:ext cx="541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800" dirty="0" smtClean="0">
                <a:latin typeface="Utsaah" pitchFamily="34" charset="0"/>
                <a:cs typeface="Utsaah" pitchFamily="34" charset="0"/>
              </a:rPr>
              <a:t>Inkscape सोफ्टवेअरचा उपयोग करून डिजाईन करणे</a:t>
            </a:r>
            <a:r>
              <a:rPr lang="en-US" sz="2800" dirty="0" smtClean="0">
                <a:latin typeface="Utsaah" pitchFamily="34" charset="0"/>
                <a:cs typeface="Utsaah" pitchFamily="34" charset="0"/>
              </a:rPr>
              <a:t>.</a:t>
            </a:r>
            <a:endParaRPr lang="en-US" sz="2800" dirty="0">
              <a:latin typeface="Utsaah" pitchFamily="34" charset="0"/>
              <a:cs typeface="Utsaah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7400" y="2038350"/>
            <a:ext cx="4800600" cy="36004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30078" y="228600"/>
            <a:ext cx="11753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 smtClean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स्टेप </a:t>
            </a:r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२</a:t>
            </a:r>
            <a:endParaRPr lang="en-US" sz="4000" dirty="0">
              <a:latin typeface="Utsaah" pitchFamily="34" charset="0"/>
              <a:cs typeface="Utsaah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00" y="11430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800" dirty="0">
                <a:latin typeface="Utsaah" pitchFamily="34" charset="0"/>
                <a:cs typeface="Utsaah" pitchFamily="34" charset="0"/>
              </a:rPr>
              <a:t>लेझर कटरचा वापर करून डिजाईन कट करून घेणे.</a:t>
            </a:r>
            <a:endParaRPr lang="en-US" sz="2800" dirty="0">
              <a:latin typeface="Utsaah" pitchFamily="34" charset="0"/>
              <a:cs typeface="Utsaah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8800" y="1828800"/>
            <a:ext cx="5638800" cy="4229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30078" y="228600"/>
            <a:ext cx="11753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 smtClean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स्टेप ३</a:t>
            </a:r>
            <a:endParaRPr lang="en-US" sz="4000" dirty="0">
              <a:latin typeface="Utsaah" pitchFamily="34" charset="0"/>
              <a:cs typeface="Utsaah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200" y="1153180"/>
            <a:ext cx="5043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800" dirty="0">
                <a:latin typeface="Utsaah" pitchFamily="34" charset="0"/>
                <a:cs typeface="Utsaah" pitchFamily="34" charset="0"/>
              </a:rPr>
              <a:t>सर्किट समजून घेऊन आता कनेक्शन करुन घेऊया.</a:t>
            </a:r>
            <a:endParaRPr lang="en-US" sz="2800" dirty="0">
              <a:latin typeface="Utsaah" pitchFamily="34" charset="0"/>
              <a:cs typeface="Utsaah" pitchFamily="34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878347" y="1600200"/>
            <a:ext cx="3293853" cy="4724400"/>
            <a:chOff x="2878347" y="1066800"/>
            <a:chExt cx="3293853" cy="4724400"/>
          </a:xfrm>
        </p:grpSpPr>
        <p:pic>
          <p:nvPicPr>
            <p:cNvPr id="23" name="Picture 6" descr="Image result for led symbo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3575649" y="2819400"/>
              <a:ext cx="2040147" cy="1981200"/>
            </a:xfrm>
            <a:prstGeom prst="rect">
              <a:avLst/>
            </a:prstGeom>
            <a:noFill/>
          </p:spPr>
        </p:pic>
        <p:grpSp>
          <p:nvGrpSpPr>
            <p:cNvPr id="24" name="Group 32"/>
            <p:cNvGrpSpPr/>
            <p:nvPr/>
          </p:nvGrpSpPr>
          <p:grpSpPr>
            <a:xfrm>
              <a:off x="2895600" y="3448005"/>
              <a:ext cx="3276600" cy="2095545"/>
              <a:chOff x="1828800" y="1688068"/>
              <a:chExt cx="4038600" cy="2579132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3276600" y="1688068"/>
                <a:ext cx="2648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mr-IN" b="1" dirty="0" smtClean="0"/>
                  <a:t>-</a:t>
                </a:r>
                <a:endParaRPr lang="en-US" b="1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419600" y="1688068"/>
                <a:ext cx="3241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mr-IN" dirty="0" smtClean="0"/>
                  <a:t>+</a:t>
                </a:r>
                <a:endParaRPr lang="en-US" dirty="0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flipH="1">
                <a:off x="1828800" y="2133600"/>
                <a:ext cx="152400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828800" y="2133600"/>
                <a:ext cx="0" cy="17526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1828800" y="3886200"/>
                <a:ext cx="152400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352800" y="3733800"/>
                <a:ext cx="0" cy="3048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505200" y="3657600"/>
                <a:ext cx="0" cy="4572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3505200" y="3886200"/>
                <a:ext cx="236220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867400" y="2133600"/>
                <a:ext cx="0" cy="17526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5029200" y="2133600"/>
                <a:ext cx="83820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3581400" y="3897868"/>
                <a:ext cx="3241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mr-IN" dirty="0" smtClean="0"/>
                  <a:t>+</a:t>
                </a:r>
                <a:endParaRPr 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011784" y="3821668"/>
                <a:ext cx="2648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mr-IN" b="1" dirty="0" smtClean="0"/>
                  <a:t>-</a:t>
                </a:r>
                <a:endParaRPr lang="en-US" b="1" dirty="0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3761117" y="3138443"/>
              <a:ext cx="435945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LED</a:t>
              </a:r>
              <a:endParaRPr lang="en-US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84762" y="5491118"/>
              <a:ext cx="969014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3V Battery</a:t>
              </a:r>
              <a:endParaRPr lang="en-US" b="1" dirty="0"/>
            </a:p>
          </p:txBody>
        </p:sp>
        <p:pic>
          <p:nvPicPr>
            <p:cNvPr id="51" name="Picture 6" descr="Image result for led symbo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3505200" y="1066800"/>
              <a:ext cx="2040147" cy="1981200"/>
            </a:xfrm>
            <a:prstGeom prst="rect">
              <a:avLst/>
            </a:prstGeom>
            <a:noFill/>
          </p:spPr>
        </p:pic>
        <p:cxnSp>
          <p:nvCxnSpPr>
            <p:cNvPr id="52" name="Straight Connector 51"/>
            <p:cNvCxnSpPr/>
            <p:nvPr/>
          </p:nvCxnSpPr>
          <p:spPr>
            <a:xfrm flipH="1">
              <a:off x="2878347" y="2057400"/>
              <a:ext cx="123645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895600" y="2057400"/>
              <a:ext cx="0" cy="1905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6172200" y="2057400"/>
              <a:ext cx="0" cy="1905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5334001" y="2057400"/>
              <a:ext cx="838199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3733800" y="1600200"/>
              <a:ext cx="435945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LED</a:t>
              </a:r>
              <a:endParaRPr lang="en-US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052349" y="2057400"/>
              <a:ext cx="214851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r-IN" b="1" dirty="0" smtClean="0"/>
                <a:t>-</a:t>
              </a:r>
              <a:endParaRPr lang="en-US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76800" y="2057400"/>
              <a:ext cx="262972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r-IN" dirty="0" smtClean="0"/>
                <a:t>+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2057400"/>
            <a:ext cx="3759200" cy="2819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87770" y="381000"/>
            <a:ext cx="1446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असेम्ब्ली</a:t>
            </a:r>
            <a:endParaRPr lang="en-US" sz="4000" b="1" dirty="0">
              <a:solidFill>
                <a:srgbClr val="7030A0"/>
              </a:solidFill>
              <a:latin typeface="Utsaah" pitchFamily="34" charset="0"/>
              <a:cs typeface="Utsaah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4800600" y="1905000"/>
            <a:ext cx="41910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86200" y="381000"/>
            <a:ext cx="13340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कॉस्टिंग</a:t>
            </a:r>
            <a:endParaRPr lang="en-US" sz="4000" b="1" dirty="0">
              <a:solidFill>
                <a:srgbClr val="7030A0"/>
              </a:solidFill>
              <a:latin typeface="Utsaah" pitchFamily="34" charset="0"/>
              <a:cs typeface="Utsaah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524000"/>
          <a:ext cx="6172200" cy="4343400"/>
        </p:xfrm>
        <a:graphic>
          <a:graphicData uri="http://schemas.openxmlformats.org/drawingml/2006/table">
            <a:tbl>
              <a:tblPr/>
              <a:tblGrid>
                <a:gridCol w="861953"/>
                <a:gridCol w="2098445"/>
                <a:gridCol w="1056919"/>
                <a:gridCol w="769601"/>
                <a:gridCol w="1385282"/>
              </a:tblGrid>
              <a:tr h="868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अ. न.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लागणारे साहित्य 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दर (रु)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नग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एकुण (रु)</a:t>
                      </a:r>
                      <a:endParaRPr lang="en-US" sz="20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4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प्रिंटींग</a:t>
                      </a:r>
                      <a:r>
                        <a:rPr lang="en-US" sz="28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8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मटेरीअल</a:t>
                      </a:r>
                      <a:r>
                        <a:rPr lang="en-US" sz="28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4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  </a:t>
                      </a:r>
                      <a:endParaRPr lang="en-US" sz="24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</a:t>
                      </a:r>
                      <a:endParaRPr lang="en-US" sz="24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  </a:t>
                      </a:r>
                      <a:endParaRPr lang="en-US" sz="24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</a:t>
                      </a:r>
                      <a:endParaRPr lang="en-US" sz="24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एल</a:t>
                      </a:r>
                      <a:r>
                        <a:rPr lang="en-US" sz="28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ई </a:t>
                      </a:r>
                      <a:r>
                        <a:rPr lang="en-US" sz="28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डी</a:t>
                      </a:r>
                      <a:r>
                        <a:rPr lang="en-US" sz="28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4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 </a:t>
                      </a:r>
                      <a:endParaRPr lang="en-US" sz="24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 </a:t>
                      </a:r>
                      <a:endParaRPr lang="en-US" sz="24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    </a:t>
                      </a:r>
                      <a:endParaRPr lang="en-US" sz="24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३</a:t>
                      </a:r>
                      <a:endParaRPr lang="en-US" sz="24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बटण सेल   </a:t>
                      </a:r>
                      <a:endParaRPr lang="en-US" sz="24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</a:t>
                      </a:r>
                      <a:r>
                        <a:rPr lang="mr-IN" sz="280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०</a:t>
                      </a:r>
                      <a:r>
                        <a:rPr lang="en-US" sz="2800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4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8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</a:t>
                      </a:r>
                      <a:endParaRPr lang="en-US" sz="24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२०  </a:t>
                      </a:r>
                      <a:endParaRPr lang="en-US" sz="24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868680"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एकूण</a:t>
                      </a:r>
                      <a:endParaRPr lang="en-US" sz="24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३२   </a:t>
                      </a:r>
                      <a:endParaRPr lang="en-US" sz="24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2667000"/>
            <a:ext cx="1638590" cy="769441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>
              <a:spcBef>
                <a:spcPct val="0"/>
              </a:spcBef>
              <a:buNone/>
              <a:defRPr sz="44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/>
              <a:t>धन्यवाद 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102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24</cp:revision>
  <dcterms:created xsi:type="dcterms:W3CDTF">2020-03-24T11:51:11Z</dcterms:created>
  <dcterms:modified xsi:type="dcterms:W3CDTF">2020-03-24T12:36:07Z</dcterms:modified>
</cp:coreProperties>
</file>