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B9FEC-DC86-4AEC-BF8D-AB3D0465320F}" type="datetimeFigureOut">
              <a:rPr lang="en-IN" smtClean="0"/>
              <a:t>06-03-2020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D2DFA-1F36-4002-AEDC-302BE74CC0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8471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A9A56-8A43-4B4B-A135-749558106651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959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682D-757C-4F57-83F7-6F2BFFFEBE21}" type="datetimeFigureOut">
              <a:rPr lang="en-IN" smtClean="0"/>
              <a:t>06-03-2020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0751-DF9B-4092-AE9B-5BF7912416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304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682D-757C-4F57-83F7-6F2BFFFEBE21}" type="datetimeFigureOut">
              <a:rPr lang="en-IN" smtClean="0"/>
              <a:t>06-03-2020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0751-DF9B-4092-AE9B-5BF7912416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089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682D-757C-4F57-83F7-6F2BFFFEBE21}" type="datetimeFigureOut">
              <a:rPr lang="en-IN" smtClean="0"/>
              <a:t>06-03-2020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0751-DF9B-4092-AE9B-5BF7912416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909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682D-757C-4F57-83F7-6F2BFFFEBE21}" type="datetimeFigureOut">
              <a:rPr lang="en-IN" smtClean="0"/>
              <a:t>06-03-2020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0751-DF9B-4092-AE9B-5BF7912416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327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682D-757C-4F57-83F7-6F2BFFFEBE21}" type="datetimeFigureOut">
              <a:rPr lang="en-IN" smtClean="0"/>
              <a:t>06-03-2020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0751-DF9B-4092-AE9B-5BF7912416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229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682D-757C-4F57-83F7-6F2BFFFEBE21}" type="datetimeFigureOut">
              <a:rPr lang="en-IN" smtClean="0"/>
              <a:t>06-03-2020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0751-DF9B-4092-AE9B-5BF7912416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055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682D-757C-4F57-83F7-6F2BFFFEBE21}" type="datetimeFigureOut">
              <a:rPr lang="en-IN" smtClean="0"/>
              <a:t>06-03-2020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0751-DF9B-4092-AE9B-5BF7912416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225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682D-757C-4F57-83F7-6F2BFFFEBE21}" type="datetimeFigureOut">
              <a:rPr lang="en-IN" smtClean="0"/>
              <a:t>06-03-2020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0751-DF9B-4092-AE9B-5BF7912416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360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682D-757C-4F57-83F7-6F2BFFFEBE21}" type="datetimeFigureOut">
              <a:rPr lang="en-IN" smtClean="0"/>
              <a:t>06-03-2020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0751-DF9B-4092-AE9B-5BF7912416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125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682D-757C-4F57-83F7-6F2BFFFEBE21}" type="datetimeFigureOut">
              <a:rPr lang="en-IN" smtClean="0"/>
              <a:t>06-03-2020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0751-DF9B-4092-AE9B-5BF7912416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711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682D-757C-4F57-83F7-6F2BFFFEBE21}" type="datetimeFigureOut">
              <a:rPr lang="en-IN" smtClean="0"/>
              <a:t>06-03-2020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0751-DF9B-4092-AE9B-5BF7912416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042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5682D-757C-4F57-83F7-6F2BFFFEBE21}" type="datetimeFigureOut">
              <a:rPr lang="en-IN" smtClean="0"/>
              <a:t>06-03-2020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60751-DF9B-4092-AE9B-5BF7912416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153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2590800"/>
            <a:ext cx="61718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6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मुलभूत इलेक्ट्रोनिक्स </a:t>
            </a:r>
            <a:endParaRPr lang="en-US" sz="6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26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533400"/>
            <a:ext cx="20521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ओहमचा नियम :</a:t>
            </a:r>
          </a:p>
          <a:p>
            <a:endParaRPr lang="mr-IN" sz="2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mr-IN" sz="2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981200"/>
            <a:ext cx="7545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तापमान कायम असताना विद्युत मंडलातून वाहणारा करंट हा त्या सर्किटला</a:t>
            </a:r>
          </a:p>
          <a:p>
            <a:r>
              <a:rPr lang="mr-IN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दिलेल्या व्होल्टेजच्या( V )सम प्रमाणात आणि विरोधाच्या ( R ) व्यस्त प्रमाणात </a:t>
            </a:r>
          </a:p>
          <a:p>
            <a:r>
              <a:rPr lang="mr-IN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असतो  </a:t>
            </a:r>
            <a:endParaRPr lang="en-US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1211" y="1447800"/>
            <a:ext cx="6655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व्होल्टेज, करंट व विरोध यामधील संबंध ओहमच्या  नियमामध्ये सांगितलं आहे  </a:t>
            </a:r>
            <a:endParaRPr lang="en-US" dirty="0"/>
          </a:p>
        </p:txBody>
      </p:sp>
      <p:pic>
        <p:nvPicPr>
          <p:cNvPr id="5122" name="Picture 2" descr="C:\Users\Suhas\Desktop\electronics\ohms-law-cartoon-cropp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667000"/>
            <a:ext cx="54864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56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uhas\Desktop\electronics\images (14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05000"/>
            <a:ext cx="7349858" cy="2867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033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533400"/>
            <a:ext cx="24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कॅपॅसीटर ( C ) : 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2621" y="1219200"/>
            <a:ext cx="7611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विद्युत प्रवाह काही प्रमाणात साठविणे तसेच विद्युत प्रवाहातील सामान्य चढउतार</a:t>
            </a:r>
          </a:p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नियमित करून सर्किट मध्ये पाठविण्याचे काम कॅपॅसीटर करतो.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218" name="Picture 2" descr="C:\Users\Suhas\Desktop\electronics\images (50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581400"/>
            <a:ext cx="2638425" cy="2490303"/>
          </a:xfrm>
          <a:prstGeom prst="rect">
            <a:avLst/>
          </a:prstGeom>
          <a:noFill/>
        </p:spPr>
      </p:pic>
      <p:pic>
        <p:nvPicPr>
          <p:cNvPr id="9219" name="Picture 3" descr="C:\Users\Suhas\Desktop\electronics\images (8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581399"/>
            <a:ext cx="4346075" cy="238627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00200" y="2209800"/>
            <a:ext cx="405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कॅपॅसीटर हा फॅरेड ( F ) या एककात मोजतात.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01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uhas\Desktop\electronics\images (49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762000"/>
            <a:ext cx="7416394" cy="4948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99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6858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685800"/>
            <a:ext cx="1755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ट्रान्सीस्टर : 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1295400"/>
            <a:ext cx="6704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विद्युत दाबाच्या किंवा विद्युत धारेच्या प्रवाहाचे कमी/जास्त  विद्युत दाब किंवा </a:t>
            </a:r>
          </a:p>
          <a:p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विद्युत धारेत  रुपांतर करणाऱ्या साधनाला ट्रान्सीस्टर असे म्हणतात . 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133600"/>
            <a:ext cx="6553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ट्रान्सीस्टर  हे इलेक्ट्रोनिक किंवा ईलेक्ट्रीकॅल उपकरणामध्ये स्वीच म्हणून किंवा</a:t>
            </a:r>
          </a:p>
          <a:p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amplifier </a:t>
            </a:r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म्हणून काम करतात . </a:t>
            </a:r>
            <a:endParaRPr lang="en-US" dirty="0"/>
          </a:p>
        </p:txBody>
      </p:sp>
      <p:pic>
        <p:nvPicPr>
          <p:cNvPr id="11266" name="Picture 2" descr="C:\Users\Suhas\Desktop\electronics\images (5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037452" y="2372748"/>
            <a:ext cx="3505200" cy="4703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24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uhas\Desktop\electronics\download (6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81000"/>
            <a:ext cx="5094576" cy="3124200"/>
          </a:xfrm>
          <a:prstGeom prst="rect">
            <a:avLst/>
          </a:prstGeom>
          <a:noFill/>
        </p:spPr>
      </p:pic>
      <p:pic>
        <p:nvPicPr>
          <p:cNvPr id="12291" name="Picture 3" descr="C:\Users\Suhas\Desktop\electronics\images (9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581400"/>
            <a:ext cx="3276600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70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685800"/>
            <a:ext cx="183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पॉवर ( </a:t>
            </a:r>
            <a:r>
              <a:rPr lang="mr-IN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mr-IN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: 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524000"/>
            <a:ext cx="7460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विद्युत धारा (I) व विद्युत दाब (V)यांच्या गुणाकार केल्यास </a:t>
            </a:r>
            <a:r>
              <a:rPr lang="mr-IN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पॉवर ( P)  मिळते .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209800"/>
            <a:ext cx="7016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१ व्होल्ट विद्युत दाब असताना  १ AMP एवढा विद्युत प्रवाह  सर्किट मधून </a:t>
            </a:r>
          </a:p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वाहण्यासाठी १ वॅट एवढी </a:t>
            </a:r>
            <a:r>
              <a:rPr lang="mr-IN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पॉवर ( P)  लागते 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3200400"/>
            <a:ext cx="1800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4000" b="1" dirty="0" smtClean="0">
                <a:latin typeface="Bahnschrift Light" pitchFamily="34" charset="0"/>
              </a:rPr>
              <a:t>P = V x I</a:t>
            </a:r>
            <a:endParaRPr lang="en-US" sz="4000" b="1" dirty="0">
              <a:latin typeface="Bahnschrift Ligh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267200"/>
            <a:ext cx="2531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१ HP  = ७४६ वॅट ( W)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0967" y="5105400"/>
            <a:ext cx="2318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१ किलो वॅट = १ युनीट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975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uhas\Desktop\electronics\images (10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09800"/>
            <a:ext cx="7261362" cy="37957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685800"/>
            <a:ext cx="2064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एकसर जोडणी </a:t>
            </a:r>
            <a:r>
              <a:rPr lang="mr-IN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371600"/>
            <a:ext cx="7402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एकसर जोडणीमध्ये दोन किंवा दोनपेक्षा जास्त दिवे लावल्यास दिव्यांचा प्रकाश </a:t>
            </a:r>
          </a:p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मंद पडतो कारण यामध्ये सर्व दिव्यामध्ये विद्युत दाबाची विभागणी होते 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45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uhas\Desktop\electronics\images (1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819400"/>
            <a:ext cx="6629400" cy="3453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914400"/>
            <a:ext cx="21467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समांतर जोडणी : </a:t>
            </a:r>
            <a:endParaRPr lang="en-US" sz="2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1524000"/>
            <a:ext cx="746871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समांतर जोडणीमध्ये दोन किंवा दोनपेक्षा जास्त दिवे लावल्यास दिव्यांचा प्रकाश </a:t>
            </a:r>
          </a:p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प्रखरच पडतो कारण यामध्ये सर्व दिव्यामध्ये विद्युत दाब सारखाच राहतो .</a:t>
            </a: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7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9870" y="2498501"/>
            <a:ext cx="27414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6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धन्यवाद</a:t>
            </a:r>
            <a:r>
              <a:rPr lang="mr-IN" dirty="0" smtClean="0"/>
              <a:t>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670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762000"/>
            <a:ext cx="4661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विद्युत धारा (करंट) म्हणजे काय ? 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600200"/>
            <a:ext cx="5867312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विद्युत प्रभार  वहनाच्या गतीला विद्युत धारा असे म्हणतात . </a:t>
            </a:r>
          </a:p>
          <a:p>
            <a:endParaRPr lang="en-IN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विद्युत धारा हि नेहमी धन प्रभाराकडून ऋण प्रभाराकडे वाहते</a:t>
            </a:r>
            <a:r>
              <a:rPr lang="en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mr-IN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mr-IN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विद्युत धारा हि अम्पेअर ( A ) या एककात मध्ये मोजली जाते  </a:t>
            </a:r>
          </a:p>
          <a:p>
            <a:endParaRPr lang="mr-IN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mr-IN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3810000"/>
            <a:ext cx="3156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विद्युत धारा कशी वाहते ? </a:t>
            </a:r>
          </a:p>
          <a:p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09800" y="4648200"/>
            <a:ext cx="6210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प्रत्येक पदार्थाच्या अणु संरचणेतील असणाऱ्या इलेक्ट्रोंन या ऋण प्रभारित </a:t>
            </a:r>
          </a:p>
          <a:p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कणांमुळे विद्युत धारा वाहते .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60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irect Access Storage 4"/>
          <p:cNvSpPr/>
          <p:nvPr/>
        </p:nvSpPr>
        <p:spPr>
          <a:xfrm>
            <a:off x="2971800" y="3886200"/>
            <a:ext cx="3581400" cy="121920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29000" y="41148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46482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429000" y="46482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43400" y="41148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886200" y="41148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43400" y="46482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76800" y="41148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00600" y="46482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943600" y="4495800"/>
            <a:ext cx="2133600" cy="1588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1"/>
          </p:cNvCxnSpPr>
          <p:nvPr/>
        </p:nvCxnSpPr>
        <p:spPr>
          <a:xfrm rot="10800000">
            <a:off x="2209800" y="4495800"/>
            <a:ext cx="762000" cy="1588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28800" y="396240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धनप्रभार 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9624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ऋण प्रभार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3505200" y="4495800"/>
            <a:ext cx="1524000" cy="1588"/>
          </a:xfrm>
          <a:prstGeom prst="straightConnector1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657600" y="762000"/>
            <a:ext cx="2057400" cy="20574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62400" y="1066800"/>
            <a:ext cx="1447800" cy="1447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419600" y="1524000"/>
            <a:ext cx="533400" cy="533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</a:p>
          <a:p>
            <a:pPr algn="ctr"/>
            <a:r>
              <a:rPr lang="mr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486400" y="1371600"/>
            <a:ext cx="381000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 smtClean="0">
                <a:solidFill>
                  <a:schemeClr val="accent2">
                    <a:lumMod val="50000"/>
                  </a:schemeClr>
                </a:solidFill>
              </a:rPr>
              <a:t>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4495800" y="914400"/>
            <a:ext cx="381000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 smtClean="0">
                <a:solidFill>
                  <a:schemeClr val="accent2">
                    <a:lumMod val="50000"/>
                  </a:schemeClr>
                </a:solidFill>
              </a:rPr>
              <a:t>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572000" y="2286000"/>
            <a:ext cx="381000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 smtClean="0">
                <a:solidFill>
                  <a:schemeClr val="accent2">
                    <a:lumMod val="50000"/>
                  </a:schemeClr>
                </a:solidFill>
              </a:rPr>
              <a:t>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4572000" y="2971800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609600"/>
            <a:ext cx="3384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अल्टरनेटिंग ( दिशा बदलणारा ) करंट :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0718" y="1219200"/>
            <a:ext cx="77732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वाहकातून वाहणारा विद्युत प्रवाह हा काही नियमित अंतराने विरुद्ध दिशेने प्रवाहित</a:t>
            </a:r>
          </a:p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होत्तो यालाच अल्टरनेटिंग ( दिशा बदलणारा ) करंट किंवा ए सी करंट म्हणतात. </a:t>
            </a:r>
          </a:p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 करंट ची निर्मिती खूप मोठ्या प्रमाणावर होत असते आणि याला दूरपर्यंत वाहून </a:t>
            </a:r>
          </a:p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नेता येते  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 descr="C:\Users\Suhas\Desktop\electronics\images (6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667000"/>
            <a:ext cx="5405384" cy="3443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2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14400"/>
            <a:ext cx="724431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0" y="381000"/>
            <a:ext cx="6449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डायरेक्ट करंट </a:t>
            </a:r>
            <a:r>
              <a:rPr lang="en-IN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N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</a:t>
            </a:r>
            <a:r>
              <a:rPr lang="mr-IN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N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r-IN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अल्टरनेटिंग ( दिशा बदलणारा ) करंट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066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990600"/>
            <a:ext cx="3090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व्होल्टेज  (विद्युत दाब ) :  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5582" y="1752600"/>
            <a:ext cx="70984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माध्यमातून किंवा वाहकातून विजेचे वाहन प्रवाहित होण्याकरिता</a:t>
            </a:r>
          </a:p>
          <a:p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जो दाब लागतो किंवा ज्या दाबाने विजेचे वाहन होते तो दाब व्होल्टेज म्हणजे होय.</a:t>
            </a:r>
          </a:p>
          <a:p>
            <a:endParaRPr lang="mr-IN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हा दाब व्होल्ट (V )मध्ये मोजतात.   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Flowchart: Direct Access Storage 5"/>
          <p:cNvSpPr/>
          <p:nvPr/>
        </p:nvSpPr>
        <p:spPr>
          <a:xfrm>
            <a:off x="2971800" y="3886200"/>
            <a:ext cx="3581400" cy="121920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9000" y="41148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962400" y="46482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429000" y="46482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343400" y="41148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86200" y="41148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343400" y="46482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76800" y="41148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00600" y="46482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172200" y="4495800"/>
            <a:ext cx="2133600" cy="1588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1"/>
          </p:cNvCxnSpPr>
          <p:nvPr/>
        </p:nvCxnSpPr>
        <p:spPr>
          <a:xfrm rot="10800000">
            <a:off x="2209800" y="4495800"/>
            <a:ext cx="762000" cy="1588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28800" y="396240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धनप्रभार 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39624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ऋण प्रभार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3505200" y="4495800"/>
            <a:ext cx="1524000" cy="1588"/>
          </a:xfrm>
          <a:prstGeom prst="straightConnector1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409700" y="5295900"/>
            <a:ext cx="144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33600" y="6019800"/>
            <a:ext cx="236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239000" y="5257800"/>
            <a:ext cx="152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48200" y="6019800"/>
            <a:ext cx="3352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4267200" y="60198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95800" y="60190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9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uhas\Desktop\electronics\images (46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9414" y="1438275"/>
            <a:ext cx="2835134" cy="1771009"/>
          </a:xfrm>
          <a:prstGeom prst="rect">
            <a:avLst/>
          </a:prstGeom>
          <a:noFill/>
        </p:spPr>
      </p:pic>
      <p:pic>
        <p:nvPicPr>
          <p:cNvPr id="1029" name="Picture 5" descr="C:\Users\Suhas\Desktop\electronics\images (5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90600"/>
            <a:ext cx="7027064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746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533400"/>
            <a:ext cx="3223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रेसिस्टन्स (विरोध) </a:t>
            </a:r>
            <a:r>
              <a:rPr lang="mr-IN" sz="2400" b="1" dirty="0" smtClean="0"/>
              <a:t>:</a:t>
            </a:r>
            <a:r>
              <a:rPr lang="mr-IN" sz="2400" dirty="0" smtClean="0"/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1295400"/>
            <a:ext cx="689163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विद्युत धारेच्या वहनाला  विरोध करणाऱ्या पदार्थाला रेसिस्टन्स (विरोध) </a:t>
            </a:r>
          </a:p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म्हणतात. </a:t>
            </a:r>
          </a:p>
          <a:p>
            <a:endParaRPr lang="mr-IN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रेसिस्टन्स (विरोध) हा ओहम या एककात मोजतात .</a:t>
            </a: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0309" y="2971800"/>
            <a:ext cx="7457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जेव्हा १ अम्पेअर विद्युत धारा १ व्होल्ट विद्युत दाब असणारया उपकरणातून वाहते तेव्हा </a:t>
            </a:r>
          </a:p>
          <a:p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त्या उपकरणाचा रेसिस्टन्स (विरोध) १ ओहम एवढा असतो 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170" name="Picture 2" descr="C:\Users\Suhas\Desktop\electronics\images (47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886200"/>
            <a:ext cx="3377487" cy="2362200"/>
          </a:xfrm>
          <a:prstGeom prst="rect">
            <a:avLst/>
          </a:prstGeom>
          <a:noFill/>
        </p:spPr>
      </p:pic>
      <p:pic>
        <p:nvPicPr>
          <p:cNvPr id="7171" name="Picture 3" descr="C:\Users\Suhas\Desktop\electronics\images (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7116" y="4953000"/>
            <a:ext cx="2190084" cy="1524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324600" y="3505200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9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R</a:t>
            </a:r>
            <a:endParaRPr lang="en-US" sz="96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24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uhas\Desktop\electronics\resistors-in-led-circui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200400"/>
            <a:ext cx="5075822" cy="3086100"/>
          </a:xfrm>
          <a:prstGeom prst="rect">
            <a:avLst/>
          </a:prstGeom>
          <a:noFill/>
        </p:spPr>
      </p:pic>
      <p:pic>
        <p:nvPicPr>
          <p:cNvPr id="8195" name="Picture 3" descr="C:\Users\Suhas\Desktop\electronics\images (48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762000"/>
            <a:ext cx="3438797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5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454</Words>
  <Application>Microsoft Office PowerPoint</Application>
  <PresentationFormat>On-screen Show (4:3)</PresentationFormat>
  <Paragraphs>86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 Unicode MS</vt:lpstr>
      <vt:lpstr>Arial</vt:lpstr>
      <vt:lpstr>Arial Black</vt:lpstr>
      <vt:lpstr>Bahnschrift Light</vt:lpstr>
      <vt:lpstr>Calibri</vt:lpstr>
      <vt:lpstr>Calibri Light</vt:lpstr>
      <vt:lpstr>Mangal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p</dc:creator>
  <cp:lastModifiedBy>m p</cp:lastModifiedBy>
  <cp:revision>1</cp:revision>
  <dcterms:created xsi:type="dcterms:W3CDTF">2020-03-06T09:15:44Z</dcterms:created>
  <dcterms:modified xsi:type="dcterms:W3CDTF">2020-03-06T09:21:14Z</dcterms:modified>
</cp:coreProperties>
</file>