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8" r:id="rId2"/>
    <p:sldId id="279" r:id="rId3"/>
    <p:sldId id="283" r:id="rId4"/>
    <p:sldId id="261" r:id="rId5"/>
    <p:sldId id="276" r:id="rId6"/>
    <p:sldId id="265" r:id="rId7"/>
    <p:sldId id="281" r:id="rId8"/>
    <p:sldId id="282" r:id="rId9"/>
    <p:sldId id="284" r:id="rId10"/>
    <p:sldId id="280" r:id="rId11"/>
    <p:sldId id="271" r:id="rId12"/>
    <p:sldId id="278" r:id="rId13"/>
    <p:sldId id="273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FF"/>
    <a:srgbClr val="00CCF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1C5F5D5-FE9E-4B08-BF54-CFF1F9D2B562}" type="datetimeFigureOut">
              <a:rPr lang="en-US" smtClean="0"/>
              <a:pPr/>
              <a:t>23/03/2020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952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pPr/>
              <a:t>23/03/2020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5381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pPr/>
              <a:t>23/03/2020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141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pPr/>
              <a:t>23/03/2020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354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pPr/>
              <a:t>23/03/2020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6530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pPr/>
              <a:t>23/03/2020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574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pPr/>
              <a:t>23/03/2020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277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pPr/>
              <a:t>23/03/2020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1438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pPr/>
              <a:t>23/03/2020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468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pPr/>
              <a:t>23/03/2020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882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pPr/>
              <a:t>23/03/2020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6344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23-03-2020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6745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dirty="0"/>
              <a:t> 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ea typeface="+mn-ea"/>
                <a:cs typeface="+mn-cs"/>
              </a:rPr>
              <a:t>इलेक्ट्रोनिक्सचा वापर करून क्विझ बोर्ड बनवणे.</a:t>
            </a:r>
          </a:p>
        </p:txBody>
      </p:sp>
    </p:spTree>
    <p:extLst>
      <p:ext uri="{BB962C8B-B14F-4D97-AF65-F5344CB8AC3E}">
        <p14:creationId xmlns:p14="http://schemas.microsoft.com/office/powerpoint/2010/main" xmlns="" val="21433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88144" y="2403642"/>
            <a:ext cx="4223097" cy="3165578"/>
          </a:xfrm>
        </p:spPr>
      </p:pic>
      <p:sp>
        <p:nvSpPr>
          <p:cNvPr id="7" name="TextBox 6"/>
          <p:cNvSpPr txBox="1"/>
          <p:nvPr/>
        </p:nvSpPr>
        <p:spPr>
          <a:xfrm>
            <a:off x="5029200" y="149304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 smtClean="0"/>
              <a:t>प्रश्न व उत्तरे लिहून काढावी</a:t>
            </a:r>
            <a:r>
              <a:rPr lang="mr-IN" dirty="0" smtClean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57800" y="2667000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mr-IN" dirty="0"/>
              <a:t>प्रश्न आणि उत्तर याची यादी लिहिल्यावर आपले क्विझ बोर्ड बनवून झाले.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r-IN" dirty="0"/>
              <a:t>आपले क्विझ बोर्ड हे चित्रात दाखल्याप्रमाणे दिसेल. 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916904" y="846709"/>
            <a:ext cx="1747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mr-I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स्टेप </a:t>
            </a: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४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09112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टेस्टिंग </a:t>
            </a:r>
            <a:endParaRPr lang="en-I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mr-IN" sz="1800" dirty="0"/>
              <a:t>बॅटरी जोडून घ्यावी</a:t>
            </a:r>
            <a:r>
              <a:rPr lang="en-US" sz="1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r-IN" sz="1800" dirty="0"/>
              <a:t>प्रश्न व उत्तरे बरोबर असतील तरच तुमचा एल ई डी लागावा</a:t>
            </a:r>
            <a:r>
              <a:rPr lang="en-US" sz="1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r-IN" sz="1800" dirty="0"/>
              <a:t>जर तसे झाले तर तुमचा प्रकल्प तयार आहे.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r-IN" sz="1800" dirty="0"/>
              <a:t>नसेल तर पुढील गोष्टी तपासाव्या.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               </a:t>
            </a:r>
            <a:r>
              <a:rPr lang="mr-IN" sz="1800" dirty="0"/>
              <a:t>कनेक्शन 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           </a:t>
            </a:r>
            <a:r>
              <a:rPr lang="mr-IN" sz="1800" dirty="0"/>
              <a:t>बॅटरी </a:t>
            </a:r>
            <a:r>
              <a:rPr lang="en-US" sz="1800" dirty="0"/>
              <a:t>				</a:t>
            </a:r>
            <a:r>
              <a:rPr lang="mr-IN" sz="1800" dirty="0"/>
              <a:t>    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           </a:t>
            </a:r>
            <a:r>
              <a:rPr lang="mr-IN" sz="1800" dirty="0"/>
              <a:t>एल ई डी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r-IN" sz="1800" dirty="0"/>
              <a:t>आता प्रकल्प तपासा</a:t>
            </a:r>
            <a:r>
              <a:rPr lang="en-US" sz="1800" dirty="0"/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7207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असेम्ब्ली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274490" y="2068910"/>
            <a:ext cx="4800602" cy="4320382"/>
          </a:xfrm>
        </p:spPr>
      </p:pic>
    </p:spTree>
    <p:extLst>
      <p:ext uri="{BB962C8B-B14F-4D97-AF65-F5344CB8AC3E}">
        <p14:creationId xmlns:p14="http://schemas.microsoft.com/office/powerpoint/2010/main" xmlns="" val="408742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कॉस्टिंग </a:t>
            </a:r>
            <a:endParaRPr lang="en-I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9609755"/>
              </p:ext>
            </p:extLst>
          </p:nvPr>
        </p:nvGraphicFramePr>
        <p:xfrm>
          <a:off x="1066800" y="1828800"/>
          <a:ext cx="6705601" cy="46481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1"/>
                <a:gridCol w="2111238"/>
                <a:gridCol w="1327786"/>
                <a:gridCol w="1328488"/>
                <a:gridCol w="1328488"/>
              </a:tblGrid>
              <a:tr h="6904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Sr. No.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Required Material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Cost(Rs.)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Quantity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 Cost(</a:t>
                      </a:r>
                      <a:r>
                        <a:rPr lang="en-US" sz="1800" dirty="0" err="1">
                          <a:effectLst/>
                        </a:rPr>
                        <a:t>Rs</a:t>
                      </a:r>
                      <a:r>
                        <a:rPr lang="en-US" sz="1800" dirty="0">
                          <a:effectLst/>
                        </a:rPr>
                        <a:t>.)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</a:tr>
              <a:tr h="4883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MDF cutting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</a:tr>
              <a:tr h="5139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Battery 9V 1A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</a:tr>
              <a:tr h="4883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1kΩ Resistor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</a:tr>
              <a:tr h="4883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LED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</a:tr>
              <a:tr h="4883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Copper Paper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1m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</a:tr>
              <a:tr h="4883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Connecting Wire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1m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</a:tr>
              <a:tr h="5139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Insulation tape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</a:tr>
              <a:tr h="4883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Total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132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8147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0" y="2743200"/>
            <a:ext cx="16353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saah" panose="020B0604020202020204" pitchFamily="34" charset="0"/>
                <a:cs typeface="Utsaah" panose="020B0604020202020204" pitchFamily="34" charset="0"/>
              </a:rPr>
              <a:t>धन्यवाद</a:t>
            </a:r>
            <a:r>
              <a:rPr lang="mr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246650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>
            <a:normAutofit/>
          </a:bodyPr>
          <a:lstStyle/>
          <a:p>
            <a:pPr algn="ctr"/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ea typeface="+mn-ea"/>
                <a:cs typeface="+mn-cs"/>
              </a:rPr>
              <a:t>इलेक्ट्रोनिक्सचा वापर करून क्विझ बोर्ड </a:t>
            </a:r>
            <a:r>
              <a:rPr lang="mr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ea typeface="+mn-ea"/>
                <a:cs typeface="+mn-cs"/>
              </a:rPr>
              <a:t>कसा बनवणार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ea typeface="+mn-ea"/>
                <a:cs typeface="+mn-cs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xmlns="" val="220530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8453"/>
            <a:ext cx="8229600" cy="6354762"/>
          </a:xfrm>
        </p:spPr>
        <p:txBody>
          <a:bodyPr>
            <a:normAutofit/>
          </a:bodyPr>
          <a:lstStyle/>
          <a:p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ea typeface="+mn-ea"/>
                <a:cs typeface="+mn-cs"/>
              </a:rPr>
              <a:t>हे सोप्प आहे आणि मजेदारही </a:t>
            </a:r>
            <a:b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  <a:ea typeface="+mn-ea"/>
                <a:cs typeface="+mn-cs"/>
              </a:rPr>
            </a:b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03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 साहित्य 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spcBef>
                <a:spcPct val="20000"/>
              </a:spcBef>
              <a:buNone/>
            </a:pPr>
            <a:r>
              <a:rPr lang="mr-IN" sz="2800" b="1" dirty="0" smtClean="0">
                <a:solidFill>
                  <a:srgbClr val="002060"/>
                </a:solidFill>
                <a:latin typeface="Utsaah" pitchFamily="34" charset="0"/>
                <a:cs typeface="Utsaah" pitchFamily="34" charset="0"/>
              </a:rPr>
              <a:t>बॅटरी(९ व्होल्ट )</a:t>
            </a:r>
            <a:endParaRPr lang="en-US" sz="2800" b="1" dirty="0">
              <a:solidFill>
                <a:srgbClr val="002060"/>
              </a:solidFill>
              <a:latin typeface="Utsaah" pitchFamily="34" charset="0"/>
              <a:cs typeface="Utsaah" pitchFamily="34" charset="0"/>
            </a:endParaRPr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591" y="2689621"/>
            <a:ext cx="3761409" cy="234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0842" y="2567781"/>
            <a:ext cx="311967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52662" y="2296180"/>
            <a:ext cx="1824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mr-IN" sz="2800" b="1" dirty="0">
                <a:solidFill>
                  <a:srgbClr val="002060"/>
                </a:solidFill>
                <a:latin typeface="Utsaah" pitchFamily="34" charset="0"/>
                <a:cs typeface="Utsaah" pitchFamily="34" charset="0"/>
              </a:rPr>
              <a:t>कॉपर पेपर </a:t>
            </a:r>
            <a:endParaRPr lang="en-IN" sz="2800" b="1" dirty="0">
              <a:solidFill>
                <a:srgbClr val="002060"/>
              </a:solidFill>
              <a:latin typeface="Utsaah" pitchFamily="34" charset="0"/>
              <a:cs typeface="Utsaa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30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43000" y="3429000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228600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</a:pPr>
            <a:r>
              <a:rPr lang="mr-IN" sz="2800" b="1" dirty="0" smtClean="0">
                <a:solidFill>
                  <a:srgbClr val="002060"/>
                </a:solidFill>
                <a:latin typeface="Utsaah" pitchFamily="34" charset="0"/>
                <a:cs typeface="Utsaah" pitchFamily="34" charset="0"/>
              </a:rPr>
              <a:t>रे</a:t>
            </a:r>
            <a:r>
              <a:rPr lang="mr-IN" sz="2800" b="1" dirty="0" smtClean="0">
                <a:solidFill>
                  <a:srgbClr val="002060"/>
                </a:solidFill>
                <a:latin typeface="Utsaah" pitchFamily="34" charset="0"/>
                <a:cs typeface="Utsaah" pitchFamily="34" charset="0"/>
              </a:rPr>
              <a:t>सिस्टर (१ किलो </a:t>
            </a:r>
            <a:r>
              <a:rPr lang="el-GR" sz="2800" b="1" dirty="0" smtClean="0">
                <a:solidFill>
                  <a:srgbClr val="002060"/>
                </a:solidFill>
                <a:latin typeface="Utsaah" pitchFamily="34" charset="0"/>
                <a:cs typeface="Utsaah" pitchFamily="34" charset="0"/>
              </a:rPr>
              <a:t>Ω</a:t>
            </a:r>
            <a:r>
              <a:rPr lang="mr-IN" sz="2800" b="1" dirty="0" smtClean="0">
                <a:solidFill>
                  <a:srgbClr val="002060"/>
                </a:solidFill>
                <a:latin typeface="Utsaah" pitchFamily="34" charset="0"/>
                <a:cs typeface="Utsaah" pitchFamily="34" charset="0"/>
              </a:rPr>
              <a:t>)</a:t>
            </a:r>
            <a:endParaRPr lang="en-IN" sz="2800" b="1" dirty="0">
              <a:solidFill>
                <a:srgbClr val="002060"/>
              </a:solidFill>
              <a:latin typeface="Utsaah" pitchFamily="34" charset="0"/>
              <a:cs typeface="Utsaah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990600"/>
            <a:ext cx="1574470" cy="562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mr-IN" sz="3600" b="1" cap="all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साहित्य</a:t>
            </a:r>
            <a:endParaRPr lang="en-IN" sz="3600" b="1" cap="all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7612" y="3106340"/>
            <a:ext cx="3323538" cy="249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5400" y="2311430"/>
            <a:ext cx="1588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mr-IN" sz="2800" b="1" dirty="0">
                <a:solidFill>
                  <a:srgbClr val="002060"/>
                </a:solidFill>
                <a:latin typeface="Utsaah" pitchFamily="34" charset="0"/>
                <a:cs typeface="Utsaah" pitchFamily="34" charset="0"/>
              </a:rPr>
              <a:t>एल ई डी </a:t>
            </a:r>
            <a:endParaRPr lang="en-IN" sz="2800" b="1" dirty="0">
              <a:solidFill>
                <a:srgbClr val="002060"/>
              </a:solidFill>
              <a:latin typeface="Utsaah" pitchFamily="34" charset="0"/>
              <a:cs typeface="Utsaa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51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Image result for w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528" y="2508514"/>
            <a:ext cx="3200400" cy="3200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0600" y="941255"/>
            <a:ext cx="1574470" cy="562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  <a:spcBef>
                <a:spcPct val="0"/>
              </a:spcBef>
            </a:pPr>
            <a:r>
              <a:rPr lang="mr-IN" sz="3600" b="1" cap="all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साहित्य</a:t>
            </a:r>
            <a:endParaRPr lang="en-IN" sz="3600" b="1" cap="all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15432" y="2965714"/>
            <a:ext cx="4299968" cy="2520686"/>
            <a:chOff x="4615432" y="2508514"/>
            <a:chExt cx="4299968" cy="2520686"/>
          </a:xfrm>
        </p:grpSpPr>
        <p:pic>
          <p:nvPicPr>
            <p:cNvPr id="3078" name="Picture 6" descr="Image result for soldering ir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048000"/>
              <a:ext cx="19812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5432" y="2508514"/>
              <a:ext cx="2362200" cy="2319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5218325" y="2219980"/>
            <a:ext cx="3392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sz="2800" b="1" dirty="0" smtClean="0">
                <a:solidFill>
                  <a:srgbClr val="002060"/>
                </a:solidFill>
                <a:latin typeface="Utsaah" pitchFamily="34" charset="0"/>
                <a:cs typeface="Utsaah" pitchFamily="34" charset="0"/>
              </a:rPr>
              <a:t>सोल्डेरिंग गन आणि </a:t>
            </a:r>
            <a:r>
              <a:rPr lang="mr-IN" sz="2800" b="1" dirty="0" smtClean="0">
                <a:solidFill>
                  <a:srgbClr val="002060"/>
                </a:solidFill>
                <a:latin typeface="Utsaah" pitchFamily="34" charset="0"/>
                <a:cs typeface="Utsaah" pitchFamily="34" charset="0"/>
              </a:rPr>
              <a:t>मेटल वायर </a:t>
            </a:r>
            <a:endParaRPr lang="en-IN" sz="2800" b="1" dirty="0">
              <a:solidFill>
                <a:srgbClr val="002060"/>
              </a:solidFill>
              <a:latin typeface="Utsaah" pitchFamily="34" charset="0"/>
              <a:cs typeface="Utsaah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808" y="2145792"/>
            <a:ext cx="1714792" cy="749808"/>
          </a:xfrm>
        </p:spPr>
        <p:txBody>
          <a:bodyPr>
            <a:normAutofit/>
          </a:bodyPr>
          <a:lstStyle/>
          <a:p>
            <a:pPr marL="457200" lvl="1" algn="l" rtl="0">
              <a:spcBef>
                <a:spcPct val="20000"/>
              </a:spcBef>
            </a:pPr>
            <a:r>
              <a:rPr lang="mr-IN" sz="2800" b="1" kern="1200" dirty="0">
                <a:solidFill>
                  <a:srgbClr val="002060"/>
                </a:solidFill>
                <a:latin typeface="Utsaah" pitchFamily="34" charset="0"/>
                <a:ea typeface="+mn-ea"/>
                <a:cs typeface="Utsaah" pitchFamily="34" charset="0"/>
              </a:rPr>
              <a:t>वायर </a:t>
            </a:r>
            <a:endParaRPr lang="en-US" sz="2800" b="1" kern="1200" dirty="0">
              <a:solidFill>
                <a:srgbClr val="002060"/>
              </a:solidFill>
              <a:latin typeface="Utsaah" pitchFamily="34" charset="0"/>
              <a:ea typeface="+mn-ea"/>
              <a:cs typeface="Utsaa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31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स्टेप १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79"/>
          <a:stretch/>
        </p:blipFill>
        <p:spPr>
          <a:xfrm rot="5400000">
            <a:off x="300104" y="2519296"/>
            <a:ext cx="4276593" cy="3657601"/>
          </a:xfrm>
        </p:spPr>
      </p:pic>
      <p:sp>
        <p:nvSpPr>
          <p:cNvPr id="6" name="TextBox 5"/>
          <p:cNvSpPr txBox="1"/>
          <p:nvPr/>
        </p:nvSpPr>
        <p:spPr>
          <a:xfrm>
            <a:off x="990600" y="1549102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800" b="1" dirty="0" smtClean="0">
                <a:latin typeface="Utsaah" panose="020B0604020202020204" pitchFamily="34" charset="0"/>
                <a:cs typeface="Utsaah" panose="020B0604020202020204" pitchFamily="34" charset="0"/>
              </a:rPr>
              <a:t>टेम्पलेट काढावे.  </a:t>
            </a:r>
            <a:endParaRPr lang="en-US" sz="2800" b="1" dirty="0"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4400" y="2743200"/>
            <a:ext cx="396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mr-IN" sz="2800" dirty="0" smtClean="0">
                <a:latin typeface="Utsaah" panose="020B0604020202020204" pitchFamily="34" charset="0"/>
                <a:cs typeface="Utsaah" panose="020B0604020202020204" pitchFamily="34" charset="0"/>
              </a:rPr>
              <a:t>एक कागद घेऊन त्यावर टेम्पलेट काढावे.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r-IN" sz="2800" dirty="0" smtClean="0">
                <a:latin typeface="Utsaah" panose="020B0604020202020204" pitchFamily="34" charset="0"/>
                <a:cs typeface="Utsaah" panose="020B0604020202020204" pitchFamily="34" charset="0"/>
              </a:rPr>
              <a:t>त्यामध्ये आपल्याला पाहिजे त्या ठिकाणी उत्तर लिहावे तो क्रम आपण आपलाच ठरवावा.  </a:t>
            </a:r>
            <a:endParaRPr lang="en-IN" sz="2800" dirty="0"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08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स्टेप २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748" y="2084832"/>
            <a:ext cx="3633787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1600200"/>
            <a:ext cx="274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त्यावर कॅपर फोइल लावावे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1" y="2590800"/>
            <a:ext cx="342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mr-IN" sz="2800" dirty="0">
                <a:latin typeface="Utsaah" panose="020B0604020202020204" pitchFamily="34" charset="0"/>
                <a:cs typeface="Utsaah" panose="020B0604020202020204" pitchFamily="34" charset="0"/>
              </a:rPr>
              <a:t>आता ठरवलेल्या क्रमानुसार त्यावर कॉपर पेपर लावावा.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r-IN" sz="2800" dirty="0">
                <a:latin typeface="Utsaah" panose="020B0604020202020204" pitchFamily="34" charset="0"/>
                <a:cs typeface="Utsaah" panose="020B0604020202020204" pitchFamily="34" charset="0"/>
              </a:rPr>
              <a:t>चित्रात दाखवल्याप्रमाणे हा पेपर लावावा.  </a:t>
            </a:r>
            <a:endParaRPr lang="en-IN" sz="2800" dirty="0"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08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641866"/>
            <a:ext cx="1676400" cy="1143000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स्टेप ३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66"/>
          <a:stretch/>
        </p:blipFill>
        <p:spPr>
          <a:xfrm>
            <a:off x="254758" y="2971800"/>
            <a:ext cx="4815417" cy="3390293"/>
          </a:xfrm>
        </p:spPr>
      </p:pic>
      <p:sp>
        <p:nvSpPr>
          <p:cNvPr id="6" name="TextBox 5"/>
          <p:cNvSpPr txBox="1"/>
          <p:nvPr/>
        </p:nvSpPr>
        <p:spPr>
          <a:xfrm>
            <a:off x="338366" y="20574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 smtClean="0"/>
              <a:t>एल ई डी व बॅटरीचे </a:t>
            </a:r>
            <a:r>
              <a:rPr lang="mr-IN" b="1" dirty="0"/>
              <a:t>कनेक्शन </a:t>
            </a:r>
            <a:r>
              <a:rPr lang="mr-IN" b="1" dirty="0" smtClean="0"/>
              <a:t>करून घ्यावेत.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5334000" y="4278376"/>
            <a:ext cx="3540169" cy="2400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/>
          <p:cNvSpPr txBox="1"/>
          <p:nvPr/>
        </p:nvSpPr>
        <p:spPr>
          <a:xfrm>
            <a:off x="5334000" y="1600720"/>
            <a:ext cx="35401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mr-IN" dirty="0" smtClean="0"/>
              <a:t>कॉपर पेपर लावून झाल्यावर त्यावर प्रश्न आणि उत्तर याची यादी लावावी.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r-IN" dirty="0" smtClean="0"/>
              <a:t>प्रश्न आणि उत्तर अशाच ठिकाणी लिहावा जो आपण क्रम ठरवला आहे.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r-IN" dirty="0" smtClean="0"/>
              <a:t>आता एल ई डी आणि बॅटरीचे कनेक्शन खालीलप्रमाणे करून घ्यावे – </a:t>
            </a:r>
          </a:p>
          <a:p>
            <a:endParaRPr lang="mr-IN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mr-IN" dirty="0"/>
              <a:t> </a:t>
            </a:r>
            <a:r>
              <a:rPr lang="mr-IN" dirty="0" smtClean="0"/>
              <a:t>   बॅटरीचे +ve टोक हे </a:t>
            </a:r>
            <a:r>
              <a:rPr lang="mr-IN" dirty="0"/>
              <a:t>एल ई </a:t>
            </a:r>
            <a:r>
              <a:rPr lang="mr-IN" dirty="0" smtClean="0"/>
              <a:t>डी च्या +ve ला जोडावे.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mr-IN" dirty="0"/>
              <a:t> </a:t>
            </a:r>
            <a:r>
              <a:rPr lang="mr-IN" dirty="0" smtClean="0"/>
              <a:t>   बॅटरीचे –ve टोक हे open ठेऊन ते क्रमाक्रमाने प्रश्नाला जोडावे.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mr-IN" dirty="0"/>
              <a:t> </a:t>
            </a:r>
            <a:r>
              <a:rPr lang="mr-IN" dirty="0" smtClean="0"/>
              <a:t>   एल </a:t>
            </a:r>
            <a:r>
              <a:rPr lang="mr-IN" dirty="0"/>
              <a:t>ई </a:t>
            </a:r>
            <a:r>
              <a:rPr lang="mr-IN" dirty="0" smtClean="0"/>
              <a:t>डी चे –ve टोक हे सुद्धा open ठेऊन ते क्रमाक्रमाने उत्तरला जोडावे.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86622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302</Words>
  <Application>Microsoft Office PowerPoint</Application>
  <PresentationFormat>On-screen Show (4:3)</PresentationFormat>
  <Paragraphs>90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Integral</vt:lpstr>
      <vt:lpstr> इलेक्ट्रोनिक्सचा वापर करून क्विझ बोर्ड बनवणे.</vt:lpstr>
      <vt:lpstr>इलेक्ट्रोनिक्सचा वापर करून क्विझ बोर्ड कसा बनवणार ? </vt:lpstr>
      <vt:lpstr>हे सोप्प आहे आणि मजेदारही  </vt:lpstr>
      <vt:lpstr> साहित्य  </vt:lpstr>
      <vt:lpstr>Slide 5</vt:lpstr>
      <vt:lpstr>वायर </vt:lpstr>
      <vt:lpstr>स्टेप १ </vt:lpstr>
      <vt:lpstr>स्टेप २ </vt:lpstr>
      <vt:lpstr>स्टेप ३ </vt:lpstr>
      <vt:lpstr>Slide 10</vt:lpstr>
      <vt:lpstr>टेस्टिंग </vt:lpstr>
      <vt:lpstr>असेम्ब्ली </vt:lpstr>
      <vt:lpstr>कॉस्टिंग 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Admin</dc:creator>
  <cp:lastModifiedBy>admin</cp:lastModifiedBy>
  <cp:revision>55</cp:revision>
  <dcterms:created xsi:type="dcterms:W3CDTF">2017-11-20T08:31:11Z</dcterms:created>
  <dcterms:modified xsi:type="dcterms:W3CDTF">2020-03-23T10:44:41Z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579172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S7.2.2</vt:lpwstr>
  </property>
</Properties>
</file>