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79" r:id="rId4"/>
    <p:sldId id="285" r:id="rId5"/>
    <p:sldId id="26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5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5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3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8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7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0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2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19-11-2019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विद्युतवाहक व विद्युतदुर्वाहक 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विद्युतवाहक 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667000"/>
          </a:xfrm>
        </p:spPr>
        <p:txBody>
          <a:bodyPr>
            <a:normAutofit/>
          </a:bodyPr>
          <a:lstStyle/>
          <a:p>
            <a:r>
              <a:rPr lang="mr-IN" sz="3600" dirty="0">
                <a:latin typeface="Utsaah" panose="020B0604020202020204" pitchFamily="34" charset="0"/>
                <a:cs typeface="Utsaah" panose="020B0604020202020204" pitchFamily="34" charset="0"/>
              </a:rPr>
              <a:t>विद्युत वाहक म्हणजे ज्या वस्तू, पदार्थ, धातू मधून वीज सहज वाहून जाऊ शकते त्यास विद्युत वाहक म्हणतात. </a:t>
            </a:r>
            <a:endParaRPr lang="mr-IN" sz="3600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60638"/>
            <a:ext cx="311967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742" y="2636838"/>
            <a:ext cx="25146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4889828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कॉपर (तांबे)</a:t>
            </a:r>
            <a:endParaRPr 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02709" y="4889828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अॅल्युमिनियम </a:t>
            </a:r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6732" y="5709663"/>
            <a:ext cx="791053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mr-IN" sz="3200" b="1" dirty="0">
                <a:solidFill>
                  <a:schemeClr val="tx1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लोखंड, सोने, पोलाद, पितळ, तांबे हे सर्व विद्युत वाहक </a:t>
            </a:r>
            <a:r>
              <a:rPr lang="mr-IN" sz="3200" b="1" dirty="0" smtClean="0">
                <a:solidFill>
                  <a:schemeClr val="tx1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आहेत. </a:t>
            </a:r>
            <a:r>
              <a:rPr lang="mr-IN" sz="3200" b="1" dirty="0">
                <a:solidFill>
                  <a:schemeClr val="tx1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 </a:t>
            </a:r>
            <a:endParaRPr lang="en-US" sz="3200" b="1" dirty="0">
              <a:solidFill>
                <a:schemeClr val="tx1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1178847"/>
            <a:ext cx="2362200" cy="556627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 smtClean="0">
                <a:latin typeface="Utsaah" panose="020B0604020202020204" pitchFamily="34" charset="0"/>
                <a:cs typeface="Utsaah" panose="020B0604020202020204" pitchFamily="34" charset="0"/>
              </a:rPr>
              <a:t>चांदी </a:t>
            </a:r>
            <a:endParaRPr lang="mr-IN" alt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तांबे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सोने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अल्युमिनियम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झिंक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निकेल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पितळ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कांस्य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लोह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प्लॅटिनम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कार्बन स्टील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लेड </a:t>
            </a:r>
          </a:p>
          <a:p>
            <a:pPr marL="514350" marR="0" lvl="0" indent="-5143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mr-IN" altLang="en-US" sz="2800" dirty="0">
                <a:latin typeface="Utsaah" panose="020B0604020202020204" pitchFamily="34" charset="0"/>
                <a:cs typeface="Utsaah" panose="020B0604020202020204" pitchFamily="34" charset="0"/>
              </a:rPr>
              <a:t>स्टेनलेस स्टील</a:t>
            </a:r>
            <a:r>
              <a:rPr kumimoji="0" lang="mr-I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 panose="02040503050203030202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6597" y="101629"/>
            <a:ext cx="72971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cs typeface="Utsaah" panose="020B0604020202020204" pitchFamily="34" charset="0"/>
              </a:rPr>
              <a:t>विद्युतवाहक धातू : </a:t>
            </a:r>
          </a:p>
          <a:p>
            <a:pPr algn="ctr">
              <a:spcBef>
                <a:spcPct val="0"/>
              </a:spcBef>
            </a:pP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cs typeface="Utsaah" panose="020B0604020202020204" pitchFamily="34" charset="0"/>
              </a:rPr>
              <a:t>सगळ्यात जास्त विद्युतवाहक ते सगळ्यात कमी विद्युतवाहक  </a:t>
            </a:r>
            <a:endParaRPr lang="en-IN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 रोधक  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84" y="1398304"/>
            <a:ext cx="8229600" cy="2514600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mr-IN" sz="3600" dirty="0">
                <a:latin typeface="Utsaah" panose="020B0604020202020204" pitchFamily="34" charset="0"/>
                <a:cs typeface="Utsaah" panose="020B0604020202020204" pitchFamily="34" charset="0"/>
              </a:rPr>
              <a:t>विद्युत रोधक म्हणजे ज्या वस्तू, पदार्थ, धातू मधून वीज वाहून जाऊ शकत नाही  त्यास विद्युत रोधक म्हणतात. </a:t>
            </a:r>
            <a:endParaRPr lang="en-US" sz="36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18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604" y="2828925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80523" y="4774960"/>
            <a:ext cx="925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लाकूड</a:t>
            </a:r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4774960"/>
            <a:ext cx="1208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प्लास्टिक</a:t>
            </a:r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14807" y="5428656"/>
            <a:ext cx="631438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mr-IN" sz="3200" b="1" dirty="0">
                <a:solidFill>
                  <a:schemeClr val="tx1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लाकूड, रबर,काच, प्लॅस्टिक हे विद्युत रोधक आहेत.</a:t>
            </a:r>
            <a:endParaRPr lang="en-US" sz="3200" b="1" dirty="0">
              <a:solidFill>
                <a:schemeClr val="tx1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8843" cy="1251857"/>
          </a:xfrm>
          <a:noFill/>
        </p:spPr>
        <p:txBody>
          <a:bodyPr>
            <a:normAutofit/>
          </a:bodyPr>
          <a:lstStyle/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विद्युतवाहक कोठे वापरतात ?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98947"/>
            <a:ext cx="21621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4572000"/>
            <a:ext cx="38753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विद्युत एनर्जी एका ठिकाणावरून दुसरीकडे पास करण्यासाठी </a:t>
            </a:r>
            <a:endParaRPr 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068" y="2073687"/>
            <a:ext cx="266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99747" y="4572000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सर्किट बनवण्यासाठी.</a:t>
            </a:r>
            <a:endParaRPr 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8843" cy="1251857"/>
          </a:xfrm>
          <a:noFill/>
        </p:spPr>
        <p:txBody>
          <a:bodyPr>
            <a:normAutofit/>
          </a:bodyPr>
          <a:lstStyle/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विद्युतरोधक  कोठे वापरतात ?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60133"/>
            <a:ext cx="21621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4010681"/>
            <a:ext cx="2650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वायरच्या  इन्सुलेशनसाठी </a:t>
            </a:r>
            <a:endParaRPr 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1958" y="3304240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संरक्षणासाठी</a:t>
            </a:r>
            <a:r>
              <a:rPr lang="mr-IN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63" y="1386383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548" y="4326881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4673" y="5136834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>
                <a:latin typeface="Utsaah" panose="020B0604020202020204" pitchFamily="34" charset="0"/>
                <a:cs typeface="Utsaah" panose="020B0604020202020204" pitchFamily="34" charset="0"/>
              </a:rPr>
              <a:t>सेफ्टीसाठी </a:t>
            </a:r>
            <a:endParaRPr lang="en-US" sz="28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6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2819400"/>
            <a:ext cx="163859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mr-IN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Utsaah" panose="020B0604020202020204" pitchFamily="34" charset="0"/>
                <a:cs typeface="Utsaah" panose="020B0604020202020204" pitchFamily="34" charset="0"/>
              </a:rPr>
              <a:t>धन्यवाद </a:t>
            </a:r>
            <a:endParaRPr lang="en-IN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Utsaah" panose="020B0604020202020204" pitchFamily="34" charset="0"/>
              <a:cs typeface="Utsaah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700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129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Mangal</vt:lpstr>
      <vt:lpstr>Utsaah</vt:lpstr>
      <vt:lpstr>Office Theme</vt:lpstr>
      <vt:lpstr>1_Office Theme</vt:lpstr>
      <vt:lpstr> विद्युतवाहक व विद्युतदुर्वाहक </vt:lpstr>
      <vt:lpstr> विद्युतवाहक </vt:lpstr>
      <vt:lpstr>PowerPoint Presentation</vt:lpstr>
      <vt:lpstr> विद्युत रोधक  </vt:lpstr>
      <vt:lpstr>विद्युतवाहक कोठे वापरतात ?</vt:lpstr>
      <vt:lpstr>विद्युतरोधक  कोठे वापरतात 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m p</cp:lastModifiedBy>
  <cp:revision>56</cp:revision>
  <dcterms:created xsi:type="dcterms:W3CDTF">2017-11-20T08:31:11Z</dcterms:created>
  <dcterms:modified xsi:type="dcterms:W3CDTF">2019-11-19T08:36:04Z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579172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S7.2.2</vt:lpwstr>
  </property>
</Properties>
</file>