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79" r:id="rId4"/>
    <p:sldId id="285" r:id="rId5"/>
    <p:sldId id="261" r:id="rId6"/>
    <p:sldId id="282" r:id="rId7"/>
    <p:sldId id="283" r:id="rId8"/>
    <p:sldId id="28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276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59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08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19-11-2019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858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19-11-2019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75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19-11-2019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0590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19-11-2019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6341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19-11-2019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187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19-11-2019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230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19-11-2019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3740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19-11-2019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035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1280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19-11-2019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5748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19-11-2019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4002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19-11-2019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824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056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645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94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176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21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89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633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5F5D5-FE9E-4B08-BF54-CFF1F9D2B562}" type="datetimeFigureOut">
              <a:rPr lang="en-US" smtClean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520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760C4-6173-4886-8793-A6307E67555B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19-11-2019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8E3F2-A791-4B79-8A68-7F998F7EF162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958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</a:t>
            </a:r>
            <a:r>
              <a:rPr lang="mr-IN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Utsaah" panose="020B0604020202020204" pitchFamily="34" charset="0"/>
                <a:ea typeface="+mn-ea"/>
                <a:cs typeface="Utsaah" panose="020B0604020202020204" pitchFamily="34" charset="0"/>
              </a:rPr>
              <a:t>विद्युतवाहक व विद्युतदुर्वाहक 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Utsaah" panose="020B0604020202020204" pitchFamily="34" charset="0"/>
              <a:ea typeface="+mn-ea"/>
              <a:cs typeface="Utsaah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31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</a:t>
            </a:r>
            <a:r>
              <a:rPr lang="mr-IN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Utsaah" panose="020B0604020202020204" pitchFamily="34" charset="0"/>
                <a:ea typeface="+mn-ea"/>
                <a:cs typeface="Utsaah" panose="020B0604020202020204" pitchFamily="34" charset="0"/>
              </a:rPr>
              <a:t>विद्युतवाहक 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Utsaah" panose="020B0604020202020204" pitchFamily="34" charset="0"/>
              <a:ea typeface="+mn-ea"/>
              <a:cs typeface="Utsaah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2667000"/>
          </a:xfrm>
        </p:spPr>
        <p:txBody>
          <a:bodyPr>
            <a:normAutofit/>
          </a:bodyPr>
          <a:lstStyle/>
          <a:p>
            <a:r>
              <a:rPr lang="mr-IN" sz="3600" dirty="0">
                <a:latin typeface="Utsaah" panose="020B0604020202020204" pitchFamily="34" charset="0"/>
                <a:cs typeface="Utsaah" panose="020B0604020202020204" pitchFamily="34" charset="0"/>
              </a:rPr>
              <a:t>विद्युत वाहक म्हणजे ज्या वस्तू, पदार्थ, धातू मधून वीज सहज वाहून जाऊ शकते त्यास विद्युत वाहक म्हणतात. </a:t>
            </a:r>
            <a:endParaRPr lang="mr-IN" sz="3600" dirty="0" smtClean="0"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  <p:pic>
        <p:nvPicPr>
          <p:cNvPr id="4" name="Picture 4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60638"/>
            <a:ext cx="311967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742" y="2636838"/>
            <a:ext cx="25146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43000" y="4889828"/>
            <a:ext cx="1324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2800" dirty="0">
                <a:latin typeface="Utsaah" panose="020B0604020202020204" pitchFamily="34" charset="0"/>
                <a:cs typeface="Utsaah" panose="020B0604020202020204" pitchFamily="34" charset="0"/>
              </a:rPr>
              <a:t>कॉपर (तांबे)</a:t>
            </a:r>
            <a:endParaRPr lang="en-US" sz="2800" dirty="0"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02709" y="4889828"/>
            <a:ext cx="16305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2800" dirty="0">
                <a:latin typeface="Utsaah" panose="020B0604020202020204" pitchFamily="34" charset="0"/>
                <a:cs typeface="Utsaah" panose="020B0604020202020204" pitchFamily="34" charset="0"/>
              </a:rPr>
              <a:t>अॅल्युमिनियम </a:t>
            </a:r>
            <a:r>
              <a:rPr lang="mr-IN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6732" y="5709663"/>
            <a:ext cx="7910536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mr-IN" sz="3200" b="1" dirty="0">
                <a:solidFill>
                  <a:schemeClr val="tx1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लोखंड, सोने, पोलाद, पितळ, तांबे हे सर्व विद्युत वाहक </a:t>
            </a:r>
            <a:r>
              <a:rPr lang="mr-IN" sz="3200" b="1" dirty="0" smtClean="0">
                <a:solidFill>
                  <a:schemeClr val="tx1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आहेत. </a:t>
            </a:r>
            <a:r>
              <a:rPr lang="mr-IN" sz="3200" b="1" dirty="0">
                <a:solidFill>
                  <a:schemeClr val="tx1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 </a:t>
            </a:r>
            <a:endParaRPr lang="en-US" sz="3200" b="1" dirty="0">
              <a:solidFill>
                <a:schemeClr val="tx1"/>
              </a:solidFill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1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66800" y="1178847"/>
            <a:ext cx="2362200" cy="5566278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mr-IN" altLang="en-US" sz="2800" dirty="0" smtClean="0">
                <a:latin typeface="Utsaah" panose="020B0604020202020204" pitchFamily="34" charset="0"/>
                <a:cs typeface="Utsaah" panose="020B0604020202020204" pitchFamily="34" charset="0"/>
              </a:rPr>
              <a:t>चांदी </a:t>
            </a:r>
            <a:endParaRPr lang="mr-IN" altLang="en-US" sz="2800" dirty="0">
              <a:latin typeface="Utsaah" panose="020B0604020202020204" pitchFamily="34" charset="0"/>
              <a:cs typeface="Utsaah" panose="020B0604020202020204" pitchFamily="34" charset="0"/>
            </a:endParaRPr>
          </a:p>
          <a:p>
            <a:pPr marL="514350" marR="0" lvl="0" indent="-51435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mr-IN" altLang="en-US" sz="2800" dirty="0">
                <a:latin typeface="Utsaah" panose="020B0604020202020204" pitchFamily="34" charset="0"/>
                <a:cs typeface="Utsaah" panose="020B0604020202020204" pitchFamily="34" charset="0"/>
              </a:rPr>
              <a:t>तांबे</a:t>
            </a:r>
          </a:p>
          <a:p>
            <a:pPr marL="514350" marR="0" lvl="0" indent="-51435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mr-IN" altLang="en-US" sz="2800" dirty="0">
                <a:latin typeface="Utsaah" panose="020B0604020202020204" pitchFamily="34" charset="0"/>
                <a:cs typeface="Utsaah" panose="020B0604020202020204" pitchFamily="34" charset="0"/>
              </a:rPr>
              <a:t>सोने</a:t>
            </a:r>
          </a:p>
          <a:p>
            <a:pPr marL="514350" marR="0" lvl="0" indent="-51435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mr-IN" altLang="en-US" sz="2800" dirty="0">
                <a:latin typeface="Utsaah" panose="020B0604020202020204" pitchFamily="34" charset="0"/>
                <a:cs typeface="Utsaah" panose="020B0604020202020204" pitchFamily="34" charset="0"/>
              </a:rPr>
              <a:t>अल्युमिनियम </a:t>
            </a:r>
          </a:p>
          <a:p>
            <a:pPr marL="514350" marR="0" lvl="0" indent="-51435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mr-IN" altLang="en-US" sz="2800" dirty="0">
                <a:latin typeface="Utsaah" panose="020B0604020202020204" pitchFamily="34" charset="0"/>
                <a:cs typeface="Utsaah" panose="020B0604020202020204" pitchFamily="34" charset="0"/>
              </a:rPr>
              <a:t>झिंक </a:t>
            </a:r>
          </a:p>
          <a:p>
            <a:pPr marL="514350" marR="0" lvl="0" indent="-51435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mr-IN" altLang="en-US" sz="2800" dirty="0">
                <a:latin typeface="Utsaah" panose="020B0604020202020204" pitchFamily="34" charset="0"/>
                <a:cs typeface="Utsaah" panose="020B0604020202020204" pitchFamily="34" charset="0"/>
              </a:rPr>
              <a:t>निकेल</a:t>
            </a:r>
          </a:p>
          <a:p>
            <a:pPr marL="514350" marR="0" lvl="0" indent="-51435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mr-IN" altLang="en-US" sz="2800" dirty="0">
                <a:latin typeface="Utsaah" panose="020B0604020202020204" pitchFamily="34" charset="0"/>
                <a:cs typeface="Utsaah" panose="020B0604020202020204" pitchFamily="34" charset="0"/>
              </a:rPr>
              <a:t>पितळ</a:t>
            </a:r>
          </a:p>
          <a:p>
            <a:pPr marL="514350" marR="0" lvl="0" indent="-51435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mr-IN" altLang="en-US" sz="2800" dirty="0">
                <a:latin typeface="Utsaah" panose="020B0604020202020204" pitchFamily="34" charset="0"/>
                <a:cs typeface="Utsaah" panose="020B0604020202020204" pitchFamily="34" charset="0"/>
              </a:rPr>
              <a:t>कांस्य </a:t>
            </a:r>
          </a:p>
          <a:p>
            <a:pPr marL="514350" marR="0" lvl="0" indent="-51435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mr-IN" altLang="en-US" sz="2800" dirty="0">
                <a:latin typeface="Utsaah" panose="020B0604020202020204" pitchFamily="34" charset="0"/>
                <a:cs typeface="Utsaah" panose="020B0604020202020204" pitchFamily="34" charset="0"/>
              </a:rPr>
              <a:t>लोह </a:t>
            </a:r>
          </a:p>
          <a:p>
            <a:pPr marL="514350" marR="0" lvl="0" indent="-51435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mr-IN" altLang="en-US" sz="2800" dirty="0">
                <a:latin typeface="Utsaah" panose="020B0604020202020204" pitchFamily="34" charset="0"/>
                <a:cs typeface="Utsaah" panose="020B0604020202020204" pitchFamily="34" charset="0"/>
              </a:rPr>
              <a:t>प्लॅटिनम </a:t>
            </a:r>
          </a:p>
          <a:p>
            <a:pPr marL="514350" marR="0" lvl="0" indent="-51435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mr-IN" altLang="en-US" sz="2800" dirty="0">
                <a:latin typeface="Utsaah" panose="020B0604020202020204" pitchFamily="34" charset="0"/>
                <a:cs typeface="Utsaah" panose="020B0604020202020204" pitchFamily="34" charset="0"/>
              </a:rPr>
              <a:t>कार्बन स्टील</a:t>
            </a:r>
          </a:p>
          <a:p>
            <a:pPr marL="514350" marR="0" lvl="0" indent="-51435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mr-IN" altLang="en-US" sz="2800" dirty="0">
                <a:latin typeface="Utsaah" panose="020B0604020202020204" pitchFamily="34" charset="0"/>
                <a:cs typeface="Utsaah" panose="020B0604020202020204" pitchFamily="34" charset="0"/>
              </a:rPr>
              <a:t>लेड </a:t>
            </a:r>
          </a:p>
          <a:p>
            <a:pPr marL="514350" marR="0" lvl="0" indent="-51435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mr-IN" altLang="en-US" sz="2800" dirty="0">
                <a:latin typeface="Utsaah" panose="020B0604020202020204" pitchFamily="34" charset="0"/>
                <a:cs typeface="Utsaah" panose="020B0604020202020204" pitchFamily="34" charset="0"/>
              </a:rPr>
              <a:t>स्टेनलेस स्टील</a:t>
            </a:r>
            <a:r>
              <a:rPr kumimoji="0" lang="mr-IN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Mangal" panose="02040503050203030202" pitchFamily="18" charset="0"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6597" y="101629"/>
            <a:ext cx="729719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mr-IN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Utsaah" panose="020B0604020202020204" pitchFamily="34" charset="0"/>
                <a:cs typeface="Utsaah" panose="020B0604020202020204" pitchFamily="34" charset="0"/>
              </a:rPr>
              <a:t>विद्युतवाहक धातू : </a:t>
            </a:r>
          </a:p>
          <a:p>
            <a:pPr algn="ctr">
              <a:spcBef>
                <a:spcPct val="0"/>
              </a:spcBef>
            </a:pPr>
            <a:r>
              <a:rPr lang="mr-IN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Utsaah" panose="020B0604020202020204" pitchFamily="34" charset="0"/>
                <a:cs typeface="Utsaah" panose="020B0604020202020204" pitchFamily="34" charset="0"/>
              </a:rPr>
              <a:t>सगळ्यात जास्त विद्युतवाहक ते सगळ्यात कमी विद्युतवाहक  </a:t>
            </a:r>
            <a:endParaRPr lang="en-IN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082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</a:t>
            </a:r>
            <a:r>
              <a:rPr lang="mr-IN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Utsaah" panose="020B0604020202020204" pitchFamily="34" charset="0"/>
                <a:ea typeface="+mn-ea"/>
                <a:cs typeface="Utsaah" panose="020B0604020202020204" pitchFamily="34" charset="0"/>
              </a:rPr>
              <a:t>विद्युत रोधक  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Utsaah" panose="020B0604020202020204" pitchFamily="34" charset="0"/>
              <a:ea typeface="+mn-ea"/>
              <a:cs typeface="Utsaah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084" y="1398304"/>
            <a:ext cx="8229600" cy="2514600"/>
          </a:xfrm>
        </p:spPr>
        <p:txBody>
          <a:bodyPr>
            <a:norm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mr-IN" sz="3600" dirty="0">
                <a:latin typeface="Utsaah" panose="020B0604020202020204" pitchFamily="34" charset="0"/>
                <a:cs typeface="Utsaah" panose="020B0604020202020204" pitchFamily="34" charset="0"/>
              </a:rPr>
              <a:t>विद्युत रोधक म्हणजे ज्या वस्तू, पदार्थ, धातू मधून वीज वाहून जाऊ शकत नाही  त्यास विद्युत रोधक म्हणतात. </a:t>
            </a:r>
            <a:endParaRPr lang="en-US" sz="3600" dirty="0"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971800"/>
            <a:ext cx="28575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604" y="2828925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880523" y="4774960"/>
            <a:ext cx="925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2800" dirty="0">
                <a:latin typeface="Utsaah" panose="020B0604020202020204" pitchFamily="34" charset="0"/>
                <a:cs typeface="Utsaah" panose="020B0604020202020204" pitchFamily="34" charset="0"/>
              </a:rPr>
              <a:t>लाकूड</a:t>
            </a:r>
            <a:r>
              <a:rPr lang="mr-IN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91200" y="4774960"/>
            <a:ext cx="12089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2800" dirty="0">
                <a:latin typeface="Utsaah" panose="020B0604020202020204" pitchFamily="34" charset="0"/>
                <a:cs typeface="Utsaah" panose="020B0604020202020204" pitchFamily="34" charset="0"/>
              </a:rPr>
              <a:t>प्लास्टिक</a:t>
            </a:r>
            <a:r>
              <a:rPr lang="mr-IN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14807" y="5428656"/>
            <a:ext cx="6314385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mr-IN" sz="3200" b="1" dirty="0">
                <a:solidFill>
                  <a:schemeClr val="tx1"/>
                </a:solidFill>
                <a:latin typeface="Utsaah" panose="020B0604020202020204" pitchFamily="34" charset="0"/>
                <a:cs typeface="Utsaah" panose="020B0604020202020204" pitchFamily="34" charset="0"/>
              </a:rPr>
              <a:t>लाकूड, रबर,काच, प्लॅस्टिक हे विद्युत रोधक आहेत.</a:t>
            </a:r>
            <a:endParaRPr lang="en-US" sz="3200" b="1" dirty="0">
              <a:solidFill>
                <a:schemeClr val="tx1"/>
              </a:solidFill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305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68843" cy="1251857"/>
          </a:xfrm>
          <a:noFill/>
        </p:spPr>
        <p:txBody>
          <a:bodyPr>
            <a:normAutofit/>
          </a:bodyPr>
          <a:lstStyle/>
          <a:p>
            <a:r>
              <a:rPr lang="mr-IN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Utsaah" panose="020B0604020202020204" pitchFamily="34" charset="0"/>
                <a:ea typeface="+mn-ea"/>
                <a:cs typeface="Utsaah" panose="020B0604020202020204" pitchFamily="34" charset="0"/>
              </a:rPr>
              <a:t>विद्युतवाहक कोठे वापरतात ?</a:t>
            </a:r>
            <a:endParaRPr lang="en-IN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Utsaah" panose="020B0604020202020204" pitchFamily="34" charset="0"/>
              <a:ea typeface="+mn-ea"/>
              <a:cs typeface="Utsaah" panose="020B0604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98947"/>
            <a:ext cx="2162175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14400" y="4572000"/>
            <a:ext cx="38753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2800" dirty="0">
                <a:latin typeface="Utsaah" panose="020B0604020202020204" pitchFamily="34" charset="0"/>
                <a:cs typeface="Utsaah" panose="020B0604020202020204" pitchFamily="34" charset="0"/>
              </a:rPr>
              <a:t>विद्युत एनर्जी एका ठिकाणावरून दुसरीकडे पास करण्यासाठी </a:t>
            </a:r>
            <a:endParaRPr lang="en-US" sz="2800" dirty="0"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6068" y="2073687"/>
            <a:ext cx="26670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299747" y="4572000"/>
            <a:ext cx="21996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2800" dirty="0">
                <a:latin typeface="Utsaah" panose="020B0604020202020204" pitchFamily="34" charset="0"/>
                <a:cs typeface="Utsaah" panose="020B0604020202020204" pitchFamily="34" charset="0"/>
              </a:rPr>
              <a:t>सर्किट बनवण्यासाठी.</a:t>
            </a:r>
            <a:endParaRPr lang="en-US" sz="2800" dirty="0"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182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68843" cy="1251857"/>
          </a:xfrm>
          <a:noFill/>
        </p:spPr>
        <p:txBody>
          <a:bodyPr>
            <a:normAutofit/>
          </a:bodyPr>
          <a:lstStyle/>
          <a:p>
            <a:r>
              <a:rPr lang="mr-IN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Utsaah" panose="020B0604020202020204" pitchFamily="34" charset="0"/>
                <a:ea typeface="+mn-ea"/>
                <a:cs typeface="Utsaah" panose="020B0604020202020204" pitchFamily="34" charset="0"/>
              </a:rPr>
              <a:t>विद्युतरोधक  कोठे वापरतात ?</a:t>
            </a:r>
            <a:endParaRPr lang="en-IN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Utsaah" panose="020B0604020202020204" pitchFamily="34" charset="0"/>
              <a:ea typeface="+mn-ea"/>
              <a:cs typeface="Utsaah" panose="020B0604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60133"/>
            <a:ext cx="2162175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9600" y="4010681"/>
            <a:ext cx="2650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2800" dirty="0">
                <a:latin typeface="Utsaah" panose="020B0604020202020204" pitchFamily="34" charset="0"/>
                <a:cs typeface="Utsaah" panose="020B0604020202020204" pitchFamily="34" charset="0"/>
              </a:rPr>
              <a:t>वायरच्या  इन्सुलेशनसाठी </a:t>
            </a:r>
            <a:endParaRPr lang="en-US" sz="2800" dirty="0"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61958" y="3304240"/>
            <a:ext cx="1505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2800" dirty="0">
                <a:latin typeface="Utsaah" panose="020B0604020202020204" pitchFamily="34" charset="0"/>
                <a:cs typeface="Utsaah" panose="020B0604020202020204" pitchFamily="34" charset="0"/>
              </a:rPr>
              <a:t>संरक्षणासाठी</a:t>
            </a:r>
            <a:r>
              <a:rPr lang="mr-IN" dirty="0" smtClean="0"/>
              <a:t> 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5163" y="1386383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548" y="4326881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04673" y="5136834"/>
            <a:ext cx="13003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2800" dirty="0">
                <a:latin typeface="Utsaah" panose="020B0604020202020204" pitchFamily="34" charset="0"/>
                <a:cs typeface="Utsaah" panose="020B0604020202020204" pitchFamily="34" charset="0"/>
              </a:rPr>
              <a:t>सेफ्टीसाठी </a:t>
            </a:r>
            <a:endParaRPr lang="en-US" sz="2800" dirty="0"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604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62400" y="2819400"/>
            <a:ext cx="1638590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mr-IN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Utsaah" panose="020B0604020202020204" pitchFamily="34" charset="0"/>
                <a:cs typeface="Utsaah" panose="020B0604020202020204" pitchFamily="34" charset="0"/>
              </a:rPr>
              <a:t>धन्यवाद </a:t>
            </a:r>
            <a:endParaRPr lang="en-IN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Utsaah" panose="020B0604020202020204" pitchFamily="34" charset="0"/>
              <a:cs typeface="Utsaah" panose="020B0604020202020204" pitchFamily="34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27006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129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Calibri</vt:lpstr>
      <vt:lpstr>Mangal</vt:lpstr>
      <vt:lpstr>Utsaah</vt:lpstr>
      <vt:lpstr>Office Theme</vt:lpstr>
      <vt:lpstr>1_Office Theme</vt:lpstr>
      <vt:lpstr> विद्युतवाहक व विद्युतदुर्वाहक </vt:lpstr>
      <vt:lpstr> विद्युतवाहक </vt:lpstr>
      <vt:lpstr>PowerPoint Presentation</vt:lpstr>
      <vt:lpstr> विद्युत रोधक  </vt:lpstr>
      <vt:lpstr>विद्युतवाहक कोठे वापरतात ?</vt:lpstr>
      <vt:lpstr>विद्युतरोधक  कोठे वापरतात 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Admin</dc:creator>
  <cp:lastModifiedBy>m p</cp:lastModifiedBy>
  <cp:revision>56</cp:revision>
  <dcterms:created xsi:type="dcterms:W3CDTF">2017-11-20T08:31:11Z</dcterms:created>
  <dcterms:modified xsi:type="dcterms:W3CDTF">2019-11-19T08:36:04Z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579172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S7.2.2</vt:lpwstr>
  </property>
</Properties>
</file>