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62" r:id="rId5"/>
    <p:sldId id="261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9E214-42DB-4AEF-A7EB-1ADEEB3DADD7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E6F4A-82B6-41C2-8F72-C5C301E34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E6F4A-82B6-41C2-8F72-C5C301E3470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C39FC-4C4C-4A0B-99A3-C46AD4E36653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DDC6F-D229-4C26-BC41-A1771725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438400"/>
            <a:ext cx="7391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इलेक्ट्रोनिक्सचा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वापर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करून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 </a:t>
            </a:r>
            <a:r>
              <a:rPr lang="mr-IN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ग्रीटिंग कार्ड 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बनवणे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.</a:t>
            </a:r>
            <a:endParaRPr lang="en-US" sz="4400" dirty="0"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r-IN" sz="48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Utsaah" pitchFamily="34" charset="0"/>
                <a:cs typeface="Utsaah" pitchFamily="34" charset="0"/>
              </a:rPr>
              <a:t> साहित्य  </a:t>
            </a:r>
            <a:endParaRPr kumimoji="0" lang="en-US" sz="48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Utsaah" pitchFamily="34" charset="0"/>
              <a:cs typeface="Utsaah" pitchFamily="34" charset="0"/>
            </a:endParaRPr>
          </a:p>
        </p:txBody>
      </p:sp>
      <p:pic>
        <p:nvPicPr>
          <p:cNvPr id="12290" name="Picture 2" descr="Image result for 3V batt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2042657" cy="1752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8600" y="2895600"/>
            <a:ext cx="2408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mr-IN" sz="2800" b="1" dirty="0" smtClean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बॅटरी</a:t>
            </a:r>
            <a:r>
              <a:rPr lang="en-US" sz="2800" b="1" dirty="0" smtClean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 </a:t>
            </a:r>
            <a:r>
              <a:rPr lang="mr-IN" sz="2800" b="1" dirty="0" smtClean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(३ व्होल्ट )</a:t>
            </a:r>
            <a:endParaRPr lang="en-US" sz="2800" b="1" dirty="0">
              <a:solidFill>
                <a:srgbClr val="002060"/>
              </a:solidFill>
              <a:latin typeface="Utsaah" pitchFamily="34" charset="0"/>
              <a:cs typeface="Utsaah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114800" y="1295400"/>
            <a:ext cx="1981200" cy="2133600"/>
            <a:chOff x="4572000" y="1066800"/>
            <a:chExt cx="3276600" cy="3276600"/>
          </a:xfrm>
        </p:grpSpPr>
        <p:pic>
          <p:nvPicPr>
            <p:cNvPr id="12292" name="Picture 4" descr="Image result for copper foi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0" y="1066800"/>
              <a:ext cx="3276600" cy="3276600"/>
            </a:xfrm>
            <a:prstGeom prst="rect">
              <a:avLst/>
            </a:prstGeom>
            <a:noFill/>
          </p:spPr>
        </p:pic>
        <p:sp>
          <p:nvSpPr>
            <p:cNvPr id="8" name="Rectangle 7"/>
            <p:cNvSpPr/>
            <p:nvPr/>
          </p:nvSpPr>
          <p:spPr>
            <a:xfrm>
              <a:off x="4572000" y="1066800"/>
              <a:ext cx="4572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5006955" y="3124200"/>
            <a:ext cx="1774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mr-IN" sz="2800" b="1" dirty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कॉपर पेपर </a:t>
            </a:r>
            <a:endParaRPr lang="en-US" sz="2800" b="1" dirty="0">
              <a:solidFill>
                <a:srgbClr val="002060"/>
              </a:solidFill>
              <a:latin typeface="Utsaah" pitchFamily="34" charset="0"/>
              <a:cs typeface="Utsaah" pitchFamily="34" charset="0"/>
            </a:endParaRPr>
          </a:p>
        </p:txBody>
      </p:sp>
      <p:pic>
        <p:nvPicPr>
          <p:cNvPr id="12294" name="Picture 6" descr="Image result for l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3581400"/>
            <a:ext cx="2057400" cy="2057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286000" y="5801380"/>
            <a:ext cx="1128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800" b="1" dirty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एल ई डी </a:t>
            </a:r>
            <a:endParaRPr lang="en-US" sz="2800" b="1" dirty="0">
              <a:solidFill>
                <a:srgbClr val="002060"/>
              </a:solidFill>
              <a:latin typeface="Utsaah" pitchFamily="34" charset="0"/>
              <a:cs typeface="Utsaah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3600" y="3581400"/>
            <a:ext cx="2209800" cy="220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638800" y="5867400"/>
            <a:ext cx="2779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800" b="1" dirty="0" smtClean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सोल्डेरिंग</a:t>
            </a: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mr-IN" sz="2800" b="1" dirty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गन आणि मेटल</a:t>
            </a:r>
            <a:endParaRPr lang="en-US" sz="2800" b="1" dirty="0">
              <a:solidFill>
                <a:srgbClr val="002060"/>
              </a:solidFill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1467" y="228600"/>
            <a:ext cx="29610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mr-IN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सर्किट डायग्राम 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itchFamily="34" charset="0"/>
              <a:cs typeface="Utsaah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590800" y="1676400"/>
            <a:ext cx="4038600" cy="3657600"/>
            <a:chOff x="2590800" y="1676400"/>
            <a:chExt cx="4038600" cy="3657600"/>
          </a:xfrm>
        </p:grpSpPr>
        <p:grpSp>
          <p:nvGrpSpPr>
            <p:cNvPr id="34" name="Group 33"/>
            <p:cNvGrpSpPr/>
            <p:nvPr/>
          </p:nvGrpSpPr>
          <p:grpSpPr>
            <a:xfrm>
              <a:off x="2590800" y="1676400"/>
              <a:ext cx="4038600" cy="3352800"/>
              <a:chOff x="2133600" y="914400"/>
              <a:chExt cx="4038600" cy="3352800"/>
            </a:xfrm>
          </p:grpSpPr>
          <p:pic>
            <p:nvPicPr>
              <p:cNvPr id="15366" name="Picture 6" descr="Image result for led symbo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2971800" y="914400"/>
                <a:ext cx="2514600" cy="2438400"/>
              </a:xfrm>
              <a:prstGeom prst="rect">
                <a:avLst/>
              </a:prstGeom>
              <a:noFill/>
            </p:spPr>
          </p:pic>
          <p:grpSp>
            <p:nvGrpSpPr>
              <p:cNvPr id="33" name="Group 32"/>
              <p:cNvGrpSpPr/>
              <p:nvPr/>
            </p:nvGrpSpPr>
            <p:grpSpPr>
              <a:xfrm>
                <a:off x="2133600" y="1688068"/>
                <a:ext cx="4038600" cy="2579132"/>
                <a:chOff x="1828800" y="1688068"/>
                <a:chExt cx="4038600" cy="2579132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3276600" y="1688068"/>
                  <a:ext cx="2648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mr-IN" b="1" dirty="0" smtClean="0"/>
                    <a:t>-</a:t>
                  </a:r>
                  <a:endParaRPr lang="en-US" b="1" dirty="0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4419600" y="1688068"/>
                  <a:ext cx="3241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mr-IN" dirty="0" smtClean="0"/>
                    <a:t>+</a:t>
                  </a:r>
                  <a:endParaRPr lang="en-US" dirty="0"/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1828800" y="2133600"/>
                  <a:ext cx="15240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828800" y="2133600"/>
                  <a:ext cx="0" cy="17526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flipH="1">
                  <a:off x="1828800" y="3886200"/>
                  <a:ext cx="15240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3352800" y="3733800"/>
                  <a:ext cx="0" cy="3048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505200" y="3657600"/>
                  <a:ext cx="0" cy="4572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H="1">
                  <a:off x="3505200" y="3886200"/>
                  <a:ext cx="23622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5867400" y="2133600"/>
                  <a:ext cx="0" cy="17526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flipH="1">
                  <a:off x="5029200" y="2133600"/>
                  <a:ext cx="8382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3581400" y="3897868"/>
                  <a:ext cx="3241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mr-IN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3011784" y="3821668"/>
                  <a:ext cx="2648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mr-IN" b="1" dirty="0" smtClean="0"/>
                    <a:t>-</a:t>
                  </a:r>
                  <a:endParaRPr lang="en-US" b="1" dirty="0"/>
                </a:p>
              </p:txBody>
            </p:sp>
          </p:grpSp>
        </p:grpSp>
        <p:sp>
          <p:nvSpPr>
            <p:cNvPr id="35" name="TextBox 34"/>
            <p:cNvSpPr txBox="1"/>
            <p:nvPr/>
          </p:nvSpPr>
          <p:spPr>
            <a:xfrm>
              <a:off x="3657600" y="2069068"/>
              <a:ext cx="5373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LED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10000" y="4964668"/>
              <a:ext cx="11943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3V Battery</a:t>
              </a:r>
              <a:endParaRPr lang="en-US" b="1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1430" y="381000"/>
            <a:ext cx="3549370" cy="646331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ctr"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mr-IN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कनेक्शन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itchFamily="34" charset="0"/>
              <a:cs typeface="Utsaah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1" y="2042279"/>
            <a:ext cx="58673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r-IN" dirty="0"/>
              <a:t> </a:t>
            </a:r>
            <a:r>
              <a:rPr lang="mr-IN" dirty="0" smtClean="0"/>
              <a:t>एलईडीच्या दोन्ही पायाला आडवे करावे.</a:t>
            </a:r>
          </a:p>
          <a:p>
            <a:pPr>
              <a:buFont typeface="Arial" pitchFamily="34" charset="0"/>
              <a:buChar char="•"/>
            </a:pPr>
            <a:endParaRPr lang="mr-IN" dirty="0" smtClean="0"/>
          </a:p>
          <a:p>
            <a:pPr>
              <a:buFont typeface="Arial" pitchFamily="34" charset="0"/>
              <a:buChar char="•"/>
            </a:pPr>
            <a:r>
              <a:rPr lang="mr-IN" dirty="0" smtClean="0"/>
              <a:t> त्यानंतर एलईडीच्या </a:t>
            </a:r>
            <a:r>
              <a:rPr lang="mr-IN" dirty="0"/>
              <a:t>पोसिटिव्ह पायाला </a:t>
            </a:r>
            <a:r>
              <a:rPr lang="mr-IN" dirty="0" smtClean="0"/>
              <a:t>कॉपर पेपर लावावा. आणि कॉपर पेपरच्या दुसर्या पायाला </a:t>
            </a:r>
            <a:r>
              <a:rPr lang="en-US" dirty="0" smtClean="0"/>
              <a:t>3V </a:t>
            </a:r>
            <a:r>
              <a:rPr lang="mr-IN" dirty="0" smtClean="0"/>
              <a:t>च्या बॅटरीचे पोसिटिव्ह जोडावे.</a:t>
            </a:r>
          </a:p>
          <a:p>
            <a:pPr>
              <a:buFont typeface="Arial" pitchFamily="34" charset="0"/>
              <a:buChar char="•"/>
            </a:pPr>
            <a:endParaRPr lang="mr-IN" dirty="0" smtClean="0"/>
          </a:p>
          <a:p>
            <a:pPr>
              <a:buFont typeface="Arial" pitchFamily="34" charset="0"/>
              <a:buChar char="•"/>
            </a:pPr>
            <a:r>
              <a:rPr lang="mr-IN" dirty="0" smtClean="0"/>
              <a:t> एलईडीच्या निगेटीव्हला कॉपर पेपर लावावा आणि कॉपर पेपरच्या दुसर्या </a:t>
            </a:r>
          </a:p>
          <a:p>
            <a:r>
              <a:rPr lang="mr-IN" dirty="0" smtClean="0"/>
              <a:t>पायाला </a:t>
            </a:r>
            <a:r>
              <a:rPr lang="en-US" dirty="0" smtClean="0"/>
              <a:t>3V </a:t>
            </a:r>
            <a:r>
              <a:rPr lang="mr-IN" dirty="0" smtClean="0"/>
              <a:t>च्या बॅटरीचे निगेटिव्ह जोडावे परंतु हे ओपन ठेवावे म्हणजे आपण ग्रीटिंग़ कार्डला टच केल्यावर एलईडी लागेल.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2630" y="304800"/>
            <a:ext cx="17187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mr-IN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असेम्ब्ली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itchFamily="34" charset="0"/>
              <a:cs typeface="Utsaah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 l="21348" b="28087"/>
          <a:stretch>
            <a:fillRect/>
          </a:stretch>
        </p:blipFill>
        <p:spPr bwMode="auto">
          <a:xfrm>
            <a:off x="1905000" y="1828800"/>
            <a:ext cx="5334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295400"/>
          <a:ext cx="7391400" cy="4267200"/>
        </p:xfrm>
        <a:graphic>
          <a:graphicData uri="http://schemas.openxmlformats.org/drawingml/2006/table">
            <a:tbl>
              <a:tblPr/>
              <a:tblGrid>
                <a:gridCol w="1032215"/>
                <a:gridCol w="2512953"/>
                <a:gridCol w="1265693"/>
                <a:gridCol w="921621"/>
                <a:gridCol w="1658918"/>
              </a:tblGrid>
              <a:tr h="7150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अ. न.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लागणारे साहित्य 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दर (रु)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नग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एकुण (रु)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7150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1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कार्डबोर्ड</a:t>
                      </a:r>
                      <a:r>
                        <a:rPr lang="en-US" sz="2400" b="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400" b="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पेपर</a:t>
                      </a:r>
                      <a:r>
                        <a:rPr lang="en-US" sz="2400" b="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000" b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 </a:t>
                      </a:r>
                      <a:endParaRPr lang="en-US" sz="2000" b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7150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2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 err="1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बॅटरी</a:t>
                      </a: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(3व्होल्ट</a:t>
                      </a:r>
                      <a:r>
                        <a:rPr lang="en-US" sz="2400" b="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)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१५</a:t>
                      </a: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 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mr-IN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१५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0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3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एल ई डी </a:t>
                      </a:r>
                      <a:endParaRPr lang="en-US" sz="2000" b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000" b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mr-IN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691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4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कोपर पेपर </a:t>
                      </a:r>
                      <a:endParaRPr lang="en-US" sz="2000" b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२४</a:t>
                      </a: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mr-IN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२४</a:t>
                      </a: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086"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एकूण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mr-IN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५०</a:t>
                      </a:r>
                      <a:r>
                        <a:rPr lang="en-US" sz="2400" b="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000" b="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795001" y="228600"/>
            <a:ext cx="15840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mr-IN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कॉस्टिंग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2667000"/>
            <a:ext cx="1638590" cy="769441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>
              <a:spcBef>
                <a:spcPct val="0"/>
              </a:spcBef>
              <a:buNone/>
              <a:defRPr sz="44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धन्यवाद 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4254</TotalTime>
  <Words>137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18</cp:revision>
  <dcterms:created xsi:type="dcterms:W3CDTF">2020-03-23T08:46:28Z</dcterms:created>
  <dcterms:modified xsi:type="dcterms:W3CDTF">2020-03-27T09:04:46Z</dcterms:modified>
</cp:coreProperties>
</file>