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5EF42-54C6-4157-98BE-2534BE43694E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E3C-3C71-4BAE-A480-18AA2A33AE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667000"/>
            <a:ext cx="495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cs typeface="Utsaah" pitchFamily="34" charset="0"/>
              </a:rPr>
              <a:t>जादुई फ्लॉवर पॉट बनवणे.</a:t>
            </a:r>
            <a:endParaRPr lang="en-US" sz="4800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8600" y="381000"/>
            <a:ext cx="1303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साहित्य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762000"/>
            <a:ext cx="3025034" cy="30250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5800" y="3200400"/>
            <a:ext cx="16321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ARDUINO UNO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0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990600" y="5562600"/>
            <a:ext cx="18902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Bluetooth Module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1026" name="Picture 2" descr="RGB LED Module"/>
          <p:cNvPicPr>
            <a:picLocks noChangeAspect="1" noChangeArrowheads="1"/>
          </p:cNvPicPr>
          <p:nvPr/>
        </p:nvPicPr>
        <p:blipFill>
          <a:blip r:embed="rId4" cstate="print"/>
          <a:srcRect t="10286" b="12000"/>
          <a:stretch>
            <a:fillRect/>
          </a:stretch>
        </p:blipFill>
        <p:spPr bwMode="auto">
          <a:xfrm>
            <a:off x="5410200" y="1295400"/>
            <a:ext cx="2667000" cy="207264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648200" y="3048000"/>
            <a:ext cx="18565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RGB LED Module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157" t="17467" r="6987" b="14411"/>
          <a:stretch>
            <a:fillRect/>
          </a:stretch>
        </p:blipFill>
        <p:spPr bwMode="auto">
          <a:xfrm>
            <a:off x="5410200" y="3733800"/>
            <a:ext cx="2438400" cy="216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674148" y="5715000"/>
            <a:ext cx="15648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9V 1A Adapter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8600" y="381000"/>
            <a:ext cx="1303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साहित्य</a:t>
            </a:r>
            <a:endParaRPr lang="en-US" sz="4000" dirty="0"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2" descr="Image result for jumper wi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2895600" cy="2895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5232" y="5055513"/>
            <a:ext cx="15199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Jumper Wires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1752600"/>
            <a:ext cx="2743200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7029" y="4953000"/>
            <a:ext cx="2239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sz="2200" dirty="0">
                <a:solidFill>
                  <a:srgbClr val="002060"/>
                </a:solidFill>
              </a:rPr>
              <a:t>सोल्डरिंग गन आणि मेटल </a:t>
            </a:r>
            <a:endParaRPr lang="en-IN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568036" y="1960418"/>
            <a:ext cx="8020630" cy="3678382"/>
            <a:chOff x="568036" y="1960418"/>
            <a:chExt cx="8020630" cy="3678382"/>
          </a:xfrm>
        </p:grpSpPr>
        <p:sp>
          <p:nvSpPr>
            <p:cNvPr id="3" name="Rectangle 2"/>
            <p:cNvSpPr/>
            <p:nvPr/>
          </p:nvSpPr>
          <p:spPr>
            <a:xfrm>
              <a:off x="3061855" y="3029056"/>
              <a:ext cx="3429000" cy="2057400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Arduino Uno</a:t>
              </a: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09600" y="3200400"/>
              <a:ext cx="1447800" cy="2438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RGB LED</a:t>
              </a:r>
              <a:endParaRPr lang="en-US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010400" y="3200400"/>
              <a:ext cx="1447800" cy="2438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Bluetooth Module</a:t>
              </a:r>
            </a:p>
            <a:p>
              <a:pPr algn="ctr"/>
              <a:r>
                <a:rPr lang="en-US" b="1" dirty="0" smtClean="0"/>
                <a:t>HC-05</a:t>
              </a:r>
              <a:endParaRPr lang="en-US" b="1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803564" y="1960418"/>
              <a:ext cx="0" cy="123998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094509" y="2189018"/>
              <a:ext cx="0" cy="10009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524000" y="2341418"/>
              <a:ext cx="0" cy="858982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05000" y="2570018"/>
              <a:ext cx="0" cy="63038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229600" y="2189018"/>
              <a:ext cx="0" cy="10009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24800" y="2403764"/>
              <a:ext cx="0" cy="78624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620000" y="2689513"/>
              <a:ext cx="0" cy="51088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239000" y="2869623"/>
              <a:ext cx="0" cy="35155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68036" y="3241151"/>
              <a:ext cx="1600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GND  Blue     Green  RED </a:t>
              </a:r>
              <a:endParaRPr lang="en-US" sz="11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3225762"/>
              <a:ext cx="15782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 smtClean="0"/>
                <a:t>Tx</a:t>
              </a:r>
              <a:r>
                <a:rPr lang="en-US" sz="1200" b="1" dirty="0" smtClean="0"/>
                <a:t>      Rx       </a:t>
              </a:r>
              <a:r>
                <a:rPr lang="en-US" sz="1200" b="1" dirty="0" err="1" smtClean="0"/>
                <a:t>Vcc</a:t>
              </a:r>
              <a:r>
                <a:rPr lang="en-US" sz="1200" b="1" dirty="0" smtClean="0"/>
                <a:t>  GND</a:t>
              </a:r>
              <a:endParaRPr lang="en-US" sz="1200" b="1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3352800" y="2559627"/>
              <a:ext cx="0" cy="47798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124200" y="3103418"/>
              <a:ext cx="31804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3</a:t>
              </a:r>
              <a:r>
                <a:rPr lang="en-US" sz="1400" b="1" dirty="0" smtClean="0"/>
                <a:t>      5       6        </a:t>
              </a:r>
              <a:r>
                <a:rPr lang="en-US" sz="1400" b="1" dirty="0" smtClean="0"/>
                <a:t>GND         </a:t>
              </a:r>
              <a:r>
                <a:rPr lang="en-US" sz="1400" b="1" dirty="0" smtClean="0"/>
                <a:t>5V    </a:t>
              </a:r>
              <a:r>
                <a:rPr lang="en-US" sz="1400" b="1" dirty="0" err="1" smtClean="0"/>
                <a:t>Tx</a:t>
              </a:r>
              <a:r>
                <a:rPr lang="en-US" sz="1400" b="1" dirty="0" smtClean="0"/>
                <a:t> </a:t>
              </a:r>
              <a:r>
                <a:rPr lang="en-US" sz="1400" b="1" dirty="0" smtClean="0"/>
                <a:t>    Rx    </a:t>
              </a:r>
              <a:r>
                <a:rPr lang="en-US" sz="1200" dirty="0" smtClean="0"/>
                <a:t> </a:t>
              </a:r>
              <a:endParaRPr lang="en-US" sz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905000" y="2559627"/>
              <a:ext cx="1447800" cy="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05200" y="2341418"/>
              <a:ext cx="0" cy="6961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524000" y="2341417"/>
              <a:ext cx="1981200" cy="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10000" y="2189018"/>
              <a:ext cx="0" cy="848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66800" y="2189018"/>
              <a:ext cx="27432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267200" y="1960418"/>
              <a:ext cx="0" cy="1066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03564" y="1960418"/>
              <a:ext cx="34636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791200" y="2869623"/>
              <a:ext cx="0" cy="15759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791200" y="2869623"/>
              <a:ext cx="1447800" cy="1558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486400" y="2689513"/>
              <a:ext cx="0" cy="355889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486400" y="2689513"/>
              <a:ext cx="2133600" cy="1558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876800" y="2389909"/>
              <a:ext cx="0" cy="63038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876800" y="2403765"/>
              <a:ext cx="3048000" cy="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267200" y="2195945"/>
              <a:ext cx="3962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083067" y="3865418"/>
              <a:ext cx="1403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Arduino</a:t>
              </a:r>
              <a:r>
                <a:rPr lang="en-US" b="1" dirty="0" smtClean="0"/>
                <a:t> Uno</a:t>
              </a:r>
              <a:endParaRPr lang="en-US" b="1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429000" y="358914"/>
            <a:ext cx="2451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सर्कीट डायग्राम 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447800" y="1447800"/>
            <a:ext cx="7239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5V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ब्लुटुथ मोड्युलचे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Vcc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जोडावे.</a:t>
            </a:r>
            <a:endParaRPr lang="en-US" sz="2600" dirty="0" smtClean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Tx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ब्लुटुथ मोड्युलचे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Rx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जोडावे.</a:t>
            </a:r>
            <a:endParaRPr lang="en-US" sz="2600" dirty="0" smtClean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Rx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ब्लुटुथ मोड्युलचे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Tx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जोडावे.</a:t>
            </a:r>
            <a:endParaRPr lang="mr-IN" sz="2600" dirty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GND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ब्लुटुथ मोड्युलचे</a:t>
            </a:r>
            <a:r>
              <a:rPr lang="mr-IN" sz="2600" dirty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आणि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RGB LED Module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 चे  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GND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 जोडवे.</a:t>
            </a:r>
            <a:endParaRPr lang="en-US" sz="2600" dirty="0" smtClean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pin 6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</a:t>
            </a:r>
            <a:r>
              <a:rPr lang="en-US" sz="2600" dirty="0">
                <a:latin typeface="Utsaah" pitchFamily="34" charset="0"/>
                <a:cs typeface="Utsaah" pitchFamily="34" charset="0"/>
              </a:rPr>
              <a:t>RGB LED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Module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ची निळी वायर जोडवी.</a:t>
            </a:r>
            <a:endParaRPr lang="en-US" sz="2600" dirty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pin </a:t>
            </a:r>
            <a:r>
              <a:rPr lang="en-US" sz="2600" dirty="0">
                <a:latin typeface="Utsaah" pitchFamily="34" charset="0"/>
                <a:cs typeface="Utsaah" pitchFamily="34" charset="0"/>
              </a:rPr>
              <a:t>5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RGB LED Module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ची हिरवी वायर जोडवी.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en-US" sz="2600" dirty="0" err="1" smtClean="0">
                <a:latin typeface="Utsaah" pitchFamily="34" charset="0"/>
                <a:cs typeface="Utsaah" pitchFamily="34" charset="0"/>
              </a:rPr>
              <a:t>Arduino</a:t>
            </a:r>
            <a:r>
              <a:rPr lang="en-US" sz="26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च्या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 pin 3 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ला </a:t>
            </a:r>
            <a:r>
              <a:rPr lang="en-US" sz="2600" dirty="0" smtClean="0">
                <a:latin typeface="Utsaah" pitchFamily="34" charset="0"/>
                <a:cs typeface="Utsaah" pitchFamily="34" charset="0"/>
              </a:rPr>
              <a:t>RGB LED Module</a:t>
            </a:r>
            <a:r>
              <a:rPr lang="mr-IN" sz="2600" dirty="0" smtClean="0">
                <a:latin typeface="Utsaah" pitchFamily="34" charset="0"/>
                <a:cs typeface="Utsaah" pitchFamily="34" charset="0"/>
              </a:rPr>
              <a:t>ची लाल वायर जोडवी.</a:t>
            </a:r>
          </a:p>
          <a:p>
            <a:endParaRPr lang="en-US" dirty="0" smtClean="0"/>
          </a:p>
          <a:p>
            <a:endParaRPr lang="mr-IN" dirty="0" smtClean="0"/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03556" y="228600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कनेक्शन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71600" y="1600200"/>
          <a:ext cx="6629400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Arduino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Bluetooth</a:t>
                      </a:r>
                      <a:r>
                        <a:rPr lang="en-US" baseline="0" dirty="0" smtClean="0"/>
                        <a:t> Module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RGB LED Module 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5V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 Wire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Pin 3</a:t>
                      </a:r>
                      <a:endParaRPr lang="en-US" dirty="0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Green Wire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Pin 5</a:t>
                      </a:r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 Wire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Pin 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03556" y="228600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कनेक्शन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371600"/>
          <a:ext cx="7696201" cy="4343400"/>
        </p:xfrm>
        <a:graphic>
          <a:graphicData uri="http://schemas.openxmlformats.org/drawingml/2006/table">
            <a:tbl>
              <a:tblPr/>
              <a:tblGrid>
                <a:gridCol w="1074781"/>
                <a:gridCol w="2616580"/>
                <a:gridCol w="1317887"/>
                <a:gridCol w="959626"/>
                <a:gridCol w="1727327"/>
              </a:tblGrid>
              <a:tr h="542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अ. न.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लागणारे साहित्य 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दर (रु)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नग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400" b="1" kern="1100" dirty="0">
                          <a:solidFill>
                            <a:srgbClr val="FFFFFF"/>
                          </a:solidFill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एकुण (रु)</a:t>
                      </a:r>
                      <a:endParaRPr lang="en-US" sz="20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20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18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9V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अडॅप्टर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१७५ 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१७५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२</a:t>
                      </a:r>
                      <a:endParaRPr lang="en-US" sz="18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आर.जी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.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बी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एल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ई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डी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१७०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१७०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३</a:t>
                      </a:r>
                      <a:endParaRPr lang="en-US" sz="18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ब्लू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टूथ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मोडूयल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३००  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३००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४</a:t>
                      </a:r>
                      <a:endParaRPr lang="en-US" sz="18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Arduino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r>
                        <a:rPr lang="en-US" sz="2200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बोर्ड</a:t>
                      </a: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 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५०० 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५००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६ </a:t>
                      </a:r>
                      <a:endParaRPr lang="en-US" sz="18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कनेक्टिंग वायर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५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८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४० 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100" dirty="0" smtClean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७</a:t>
                      </a:r>
                      <a:endParaRPr lang="en-US" sz="18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इंसुलेशन टेप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 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10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</a:t>
                      </a:r>
                      <a:endParaRPr lang="en-US" sz="220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१०</a:t>
                      </a:r>
                      <a:endParaRPr lang="en-US" sz="2200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25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100" dirty="0" err="1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एकूण</a:t>
                      </a:r>
                      <a:endParaRPr lang="en-US" sz="22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b="1" kern="1100" dirty="0">
                          <a:latin typeface="Utsaah" pitchFamily="34" charset="0"/>
                          <a:ea typeface="Calibri"/>
                          <a:cs typeface="Utsaah" pitchFamily="34" charset="0"/>
                        </a:rPr>
                        <a:t>११९५ </a:t>
                      </a:r>
                      <a:endParaRPr lang="en-US" sz="2200" b="1" dirty="0">
                        <a:latin typeface="Utsaah" pitchFamily="34" charset="0"/>
                        <a:ea typeface="Calibri"/>
                        <a:cs typeface="Utsaah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23780" y="206514"/>
            <a:ext cx="1334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itchFamily="34" charset="0"/>
                <a:cs typeface="Utsaah" pitchFamily="34" charset="0"/>
              </a:rPr>
              <a:t>कॉस्टिंग</a:t>
            </a:r>
            <a:endParaRPr lang="en-US" sz="4000" b="1" dirty="0">
              <a:solidFill>
                <a:srgbClr val="7030A0"/>
              </a:solidFill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39680" y="2743200"/>
            <a:ext cx="1494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धन्यवाद</a:t>
            </a:r>
            <a:endParaRPr lang="en-US" sz="44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229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19</cp:revision>
  <dcterms:created xsi:type="dcterms:W3CDTF">2020-04-08T09:28:53Z</dcterms:created>
  <dcterms:modified xsi:type="dcterms:W3CDTF">2020-04-08T12:34:28Z</dcterms:modified>
</cp:coreProperties>
</file>