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5" r:id="rId4"/>
    <p:sldId id="277" r:id="rId5"/>
    <p:sldId id="286" r:id="rId6"/>
    <p:sldId id="276" r:id="rId7"/>
    <p:sldId id="262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7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01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1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5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1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34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C5F5D5-FE9E-4B08-BF54-CFF1F9D2B562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3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897562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विद्युत दाब</a:t>
            </a:r>
            <a:r>
              <a:rPr lang="mr-IN" sz="4000" b="1" dirty="0" smtClean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(व्होल्टेज) आणि विद्युतधारा म्हणजे काय ते शिकणार आहोत?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33796" y="927731"/>
            <a:ext cx="2566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सर्किट डायग्राम </a:t>
            </a:r>
            <a:endParaRPr lang="en-IN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88376" y="1635617"/>
            <a:ext cx="398842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870180" y="1747411"/>
            <a:ext cx="4144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बाजूच्या चित्रात एक सर्किट दाखवले आहे. हे कसे काम करते कोणी सांगू शकेल का?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372" y="2895600"/>
            <a:ext cx="4648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स्विच दाबल्यावर सर्किट पूर्ण होते. आणि मग प्रतिरोधक मधून विद्युतधारा जाऊन एल ई डी लागतो. 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आपण प्रतिरोधक का वापरले आहे ?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प्रतिरोधक हे विद्युतधारा कमी करण्याचे म्हणजेच एल ई डी ला पाहिजे तेवढीच विद्युत पुढे पाठवते. 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बॅटरी जास्त व्हॉल्ट ची असल्यास आपण प्रतिरोधक वापरतो.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अशाप्रकारे सर्किट पूर्ण होऊन एल ई डी लागतो.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59540" y="2133600"/>
            <a:ext cx="3835084" cy="3429000"/>
            <a:chOff x="5259540" y="2133600"/>
            <a:chExt cx="3835084" cy="3429000"/>
          </a:xfrm>
        </p:grpSpPr>
        <p:sp>
          <p:nvSpPr>
            <p:cNvPr id="88" name="Rounded Rectangle 87"/>
            <p:cNvSpPr/>
            <p:nvPr/>
          </p:nvSpPr>
          <p:spPr>
            <a:xfrm>
              <a:off x="5259540" y="2133600"/>
              <a:ext cx="3835084" cy="3429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95997" y="2331935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स्विच</a:t>
              </a:r>
              <a:r>
                <a:rPr lang="mr-IN" dirty="0" smtClean="0"/>
                <a:t> </a:t>
              </a:r>
              <a:endParaRPr lang="en-IN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9540" y="3432297"/>
              <a:ext cx="67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बॅटरी 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35890" y="3572767"/>
              <a:ext cx="1258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(प्रतिरोधक) 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0618" y="4590807"/>
              <a:ext cx="1104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2400" dirty="0">
                  <a:latin typeface="Utsaah" panose="020B0604020202020204" pitchFamily="34" charset="0"/>
                  <a:ea typeface="Arial Unicode MS" pitchFamily="34" charset="-128"/>
                  <a:cs typeface="Utsaah" panose="020B0604020202020204" pitchFamily="34" charset="0"/>
                </a:rPr>
                <a:t>(एल ई डी )</a:t>
              </a:r>
              <a:endParaRPr lang="en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5891364" y="2701268"/>
              <a:ext cx="1954762" cy="1792022"/>
              <a:chOff x="5891364" y="2701268"/>
              <a:chExt cx="1954762" cy="179202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019800" y="2895600"/>
                <a:ext cx="0" cy="536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916165" y="3436370"/>
                <a:ext cx="25165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54278" y="3546088"/>
                <a:ext cx="1258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891364" y="3657600"/>
                <a:ext cx="25165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970175" y="3810000"/>
                <a:ext cx="1258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33087" y="3810000"/>
                <a:ext cx="0" cy="536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017189" y="2895600"/>
                <a:ext cx="53601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 rot="5400000">
                <a:off x="7326310" y="3528611"/>
                <a:ext cx="800796" cy="238836"/>
                <a:chOff x="2133600" y="5247564"/>
                <a:chExt cx="800796" cy="238836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2133600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 flipV="1">
                  <a:off x="2217160" y="5257800"/>
                  <a:ext cx="99798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2326893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 flipV="1">
                  <a:off x="2420389" y="5257800"/>
                  <a:ext cx="94211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525373" y="5257800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 flipV="1">
                  <a:off x="2619706" y="5257800"/>
                  <a:ext cx="123494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743200" y="5247564"/>
                  <a:ext cx="83560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 flipV="1">
                  <a:off x="2819579" y="5257800"/>
                  <a:ext cx="114817" cy="228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Straight Connector 64"/>
              <p:cNvCxnSpPr/>
              <p:nvPr/>
            </p:nvCxnSpPr>
            <p:spPr>
              <a:xfrm flipV="1">
                <a:off x="6553200" y="2701268"/>
                <a:ext cx="243983" cy="194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797183" y="2895600"/>
                <a:ext cx="8076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7604869" y="2895600"/>
                <a:ext cx="1102" cy="352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7604869" y="4057984"/>
                <a:ext cx="1102" cy="3056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041990" y="4346697"/>
                <a:ext cx="53601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Isosceles Triangle 74"/>
              <p:cNvSpPr/>
              <p:nvPr/>
            </p:nvSpPr>
            <p:spPr>
              <a:xfrm rot="16200000" flipV="1">
                <a:off x="6543692" y="4234386"/>
                <a:ext cx="302114" cy="215693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6797183" y="4191175"/>
                <a:ext cx="0" cy="3021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5" idx="0"/>
              </p:cNvCxnSpPr>
              <p:nvPr/>
            </p:nvCxnSpPr>
            <p:spPr>
              <a:xfrm flipV="1">
                <a:off x="6802596" y="4342232"/>
                <a:ext cx="802273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V="1">
                <a:off x="6672092" y="3933610"/>
                <a:ext cx="125091" cy="1721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V="1">
                <a:off x="6756433" y="4003803"/>
                <a:ext cx="125091" cy="1721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0538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65032"/>
            <a:ext cx="3312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रेसिस्टन्स (विरोध)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452" y="1935540"/>
            <a:ext cx="59218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धारेच्या वहनाला  विरोध करणाऱ्या पदार्थाला रेसिस्टन्स (विरोध)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म्हणतात.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रेसिस्टन्स (विरोध) हा ओहम या एककात मोजतात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pic>
        <p:nvPicPr>
          <p:cNvPr id="7170" name="Picture 2" descr="C:\Users\Suhas\Desktop\electronics\images (4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452" y="3516741"/>
            <a:ext cx="3377487" cy="2362200"/>
          </a:xfrm>
          <a:prstGeom prst="rect">
            <a:avLst/>
          </a:prstGeom>
          <a:noFill/>
        </p:spPr>
      </p:pic>
      <p:pic>
        <p:nvPicPr>
          <p:cNvPr id="7171" name="Picture 3" descr="C:\Users\Suhas\Desktop\electronics\images 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969" y="4953000"/>
            <a:ext cx="2190084" cy="152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530911" y="338334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9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860" y="2590800"/>
            <a:ext cx="65309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एल ई डी (led)</a:t>
            </a:r>
            <a:r>
              <a:rPr lang="en-US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हे एक प्रकाश (लाइट) उत्सर्जित करणारे सेमीकंडक्टर आहे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en-US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जेव्हा आपण एलईडीला सप्लाय देतो तेव्हा एलईडी प्रकाश देतो. </a:t>
            </a:r>
            <a:endParaRPr lang="en-US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एलईडीला दोन टर्मिनल असतात – पॉसिटीव्ह आणि नेगटीव्ह 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20170" y="879142"/>
            <a:ext cx="4681447" cy="973976"/>
            <a:chOff x="1020170" y="879142"/>
            <a:chExt cx="4681447" cy="973976"/>
          </a:xfrm>
        </p:grpSpPr>
        <p:sp>
          <p:nvSpPr>
            <p:cNvPr id="4" name="TextBox 3"/>
            <p:cNvSpPr txBox="1"/>
            <p:nvPr/>
          </p:nvSpPr>
          <p:spPr>
            <a:xfrm>
              <a:off x="1020170" y="879142"/>
              <a:ext cx="16193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4000" b="1" cap="all" spc="100" dirty="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rPr>
                <a:t>एल ई डी </a:t>
              </a:r>
              <a:endParaRPr lang="en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34955" y="1391453"/>
              <a:ext cx="4666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4000" b="1" cap="all" spc="10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defRPr>
              </a:lvl1pPr>
            </a:lstStyle>
            <a:p>
              <a:r>
                <a:rPr lang="en-US" sz="2400" dirty="0">
                  <a:latin typeface="Sitka Display" panose="02000505000000020004" pitchFamily="2" charset="0"/>
                </a:rPr>
                <a:t>LED – Light Emitting Diode</a:t>
              </a:r>
              <a:endParaRPr lang="en-IN" sz="2400" dirty="0">
                <a:latin typeface="Sitka Display" panose="02000505000000020004" pitchFamily="2" charset="0"/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18" y="99402"/>
            <a:ext cx="2337882" cy="233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ymbol 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00600"/>
            <a:ext cx="28670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8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722963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20170" y="879142"/>
            <a:ext cx="4681447" cy="973976"/>
            <a:chOff x="1020170" y="879142"/>
            <a:chExt cx="4681447" cy="973976"/>
          </a:xfrm>
        </p:grpSpPr>
        <p:sp>
          <p:nvSpPr>
            <p:cNvPr id="6" name="TextBox 5"/>
            <p:cNvSpPr txBox="1"/>
            <p:nvPr/>
          </p:nvSpPr>
          <p:spPr>
            <a:xfrm>
              <a:off x="1020170" y="879142"/>
              <a:ext cx="16193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sz="4000" b="1" cap="all" spc="100" dirty="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rPr>
                <a:t>एल ई डी </a:t>
              </a:r>
              <a:endParaRPr lang="en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4955" y="1391453"/>
              <a:ext cx="4666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4000" b="1" cap="all" spc="100">
                  <a:solidFill>
                    <a:srgbClr val="7030A0"/>
                  </a:solidFill>
                  <a:latin typeface="Utsaah" panose="020B0604020202020204" pitchFamily="34" charset="0"/>
                  <a:cs typeface="Utsaah" panose="020B0604020202020204" pitchFamily="34" charset="0"/>
                </a:defRPr>
              </a:lvl1pPr>
            </a:lstStyle>
            <a:p>
              <a:r>
                <a:rPr lang="en-US" sz="2400" dirty="0">
                  <a:latin typeface="Sitka Display" panose="02000505000000020004" pitchFamily="2" charset="0"/>
                </a:rPr>
                <a:t>LED – Light Emitting Diode</a:t>
              </a:r>
              <a:endParaRPr lang="en-IN" sz="2400" dirty="0">
                <a:latin typeface="Sitka Display" panose="02000505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44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uhas\Desktop\electronics\images (1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88397"/>
            <a:ext cx="7261362" cy="37957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956508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एकसर जोडणी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266" y="1795396"/>
            <a:ext cx="6463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एकसर जोडणीमध्ये दोन किंवा दोनपेक्षा जास्त दिवे लावल्यास दिव्यांचा प्रकाश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मंद पडतो कारण यामध्ये सर्व दिव्यामध्ये विद्युत दाबाची विभागणी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होते</a:t>
            </a: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uhas\Desktop\electronics\images 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34871"/>
            <a:ext cx="6629400" cy="3453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928048"/>
            <a:ext cx="284885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समांतर जोडणी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912336"/>
            <a:ext cx="6514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समांतर जोडणीमध्ये दोन किंवा दोनपेक्षा जास्त दिवे लावल्यास दिव्यांचा प्रकाश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प्रखरच पडतो कारण यामध्ये सर्व दिव्यामध्ये विद्युत दाब सारखाच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राहतो.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Suhas\Desktop\electronics\images (1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07" y="3801796"/>
            <a:ext cx="3145315" cy="1638395"/>
          </a:xfrm>
          <a:prstGeom prst="rect">
            <a:avLst/>
          </a:prstGeom>
          <a:noFill/>
        </p:spPr>
      </p:pic>
      <p:pic>
        <p:nvPicPr>
          <p:cNvPr id="16" name="Picture 2" descr="C:\Users\Suhas\Desktop\electronics\images (10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96" y="3801796"/>
            <a:ext cx="3200400" cy="16729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फरक एकसर व समांतर जोडणी</a:t>
            </a:r>
            <a:endParaRPr lang="en-IN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80" y="1893493"/>
            <a:ext cx="4018020" cy="1667691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एकसर 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जोडणीतील कोणताही एक दिवा जर खराब झाला तर, उरलेले चांगले दिवे लागणार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नाही</a:t>
            </a: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mr-IN" sz="96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96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 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जोडणीमध्ये विद्युतदाबामध्ये घट होते व विद्युतदाब समान राहत नाही</a:t>
            </a:r>
            <a:r>
              <a:rPr lang="mr-IN" sz="96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</a:p>
          <a:p>
            <a:endParaRPr lang="en-IN" sz="2600" dirty="0" smtClean="0"/>
          </a:p>
          <a:p>
            <a:endParaRPr lang="en-IN" dirty="0"/>
          </a:p>
        </p:txBody>
      </p:sp>
      <p:sp>
        <p:nvSpPr>
          <p:cNvPr id="7" name="Multiply 6"/>
          <p:cNvSpPr/>
          <p:nvPr/>
        </p:nvSpPr>
        <p:spPr>
          <a:xfrm>
            <a:off x="3200400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657990" y="5819276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एकसर जोडणी</a:t>
            </a:r>
            <a:endParaRPr lang="en-IN" sz="24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800207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84647" y="1796688"/>
            <a:ext cx="3924760" cy="2189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समांतर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जोडणीतील कोणताही एक किंवा जास्त दिवे जर खराब झाले तर, उरलेले चांगले दिवे लागतील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जोडणीमध्ये विद्युतदाबामध्ये घट होत नाही व दाब समान राहतो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5853983" y="4316193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Multiply 12"/>
          <p:cNvSpPr/>
          <p:nvPr/>
        </p:nvSpPr>
        <p:spPr>
          <a:xfrm>
            <a:off x="2500950" y="4149752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5771602" y="5819275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समांतर जोडणी</a:t>
            </a:r>
            <a:endParaRPr lang="en-IN" sz="24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7596600" y="4316193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86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-0.13333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8" grpId="0" animBg="1"/>
      <p:bldP spid="11" grpId="0"/>
      <p:bldP spid="12" grpId="0" animBg="1"/>
      <p:bldP spid="13" grpId="0" animBg="1"/>
      <p:bldP spid="15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0" y="3048000"/>
            <a:ext cx="1524000" cy="56356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धन्यवाद </a:t>
            </a:r>
            <a:endParaRPr lang="en-IN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 दाब</a:t>
            </a:r>
            <a:b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096" y="1823026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व्होल्टेज  (विद्युत दाब ) :  </a:t>
            </a:r>
            <a:endParaRPr lang="en-US" sz="32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9896" y="2504410"/>
            <a:ext cx="66175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माध्यमातून किंवा वाहकातून विजेचे वाहन प्रवाहित होण्याकरिता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जो दाब लागतो किंवा ज्या दाबाने विजेचे वाहन होते तो दाब व्होल्टेज म्हणजे होय.</a:t>
            </a:r>
          </a:p>
          <a:p>
            <a:endParaRPr lang="mr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हा दाब व्होल्ट (V )मध्ये मोजतात.  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81150" y="4267200"/>
            <a:ext cx="6477000" cy="2362994"/>
            <a:chOff x="1828800" y="3886200"/>
            <a:chExt cx="6477000" cy="2362994"/>
          </a:xfrm>
        </p:grpSpPr>
        <p:sp>
          <p:nvSpPr>
            <p:cNvPr id="9" name="Flowchart: Direct Access Storage 8"/>
            <p:cNvSpPr/>
            <p:nvPr/>
          </p:nvSpPr>
          <p:spPr>
            <a:xfrm>
              <a:off x="2971800" y="3886200"/>
              <a:ext cx="3581400" cy="121920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290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9624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4290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434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8862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434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876800" y="41148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800600" y="4648200"/>
              <a:ext cx="3048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72200" y="4495800"/>
              <a:ext cx="2133600" cy="1588"/>
            </a:xfrm>
            <a:prstGeom prst="straightConnector1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1"/>
            </p:cNvCxnSpPr>
            <p:nvPr/>
          </p:nvCxnSpPr>
          <p:spPr>
            <a:xfrm rot="10800000">
              <a:off x="2209800" y="4495800"/>
              <a:ext cx="762000" cy="1588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828800" y="3962400"/>
              <a:ext cx="1010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धनप्रभार </a:t>
              </a:r>
              <a:endPara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00" y="3962400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r-IN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ऋण प्रभार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3505200" y="4495800"/>
              <a:ext cx="1524000" cy="1588"/>
            </a:xfrm>
            <a:prstGeom prst="straightConnector1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409700" y="5295900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6019800"/>
              <a:ext cx="2362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7239000" y="52578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648200" y="6019800"/>
              <a:ext cx="3352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267200" y="60198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495800" y="6019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54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 smtClean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विद्युतधारा</a:t>
            </a:r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272" y="1583786"/>
            <a:ext cx="3879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(करंट) म्हणजे काय ? </a:t>
            </a:r>
            <a:endParaRPr lang="en-US" sz="32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6328" y="2368645"/>
            <a:ext cx="512512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प्रभार  वहनाच्या गतीला विद्युत धारा असे म्हणतात . </a:t>
            </a:r>
          </a:p>
          <a:p>
            <a:endParaRPr lang="en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हि नेहमी धन प्रभाराकडून ऋण प्रभाराकडे वाहते</a:t>
            </a:r>
            <a:r>
              <a:rPr lang="en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.</a:t>
            </a:r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हि अम्पेअर ( A ) या एककात मध्ये मोजली जाते  </a:t>
            </a:r>
          </a:p>
          <a:p>
            <a:endParaRPr lang="mr-IN" sz="2400" dirty="0" smtClean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  <a:p>
            <a:endParaRPr lang="mr-IN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272" y="4648200"/>
            <a:ext cx="315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विद्युत धारा कशी वाहते ? </a:t>
            </a:r>
          </a:p>
          <a:p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0678" y="5461829"/>
            <a:ext cx="6035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प्रत्येक पदार्थाच्या अणु संरचणेतील असणाऱ्या इलेक्ट्रोंन या ऋण प्रभारित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कणांमुळे विद्युत धारा वाहते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5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irect Access Storage 4"/>
          <p:cNvSpPr/>
          <p:nvPr/>
        </p:nvSpPr>
        <p:spPr>
          <a:xfrm>
            <a:off x="2971800" y="3886200"/>
            <a:ext cx="3581400" cy="12192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624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290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434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862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76800" y="41148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46482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943600" y="4495800"/>
            <a:ext cx="2133600" cy="158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1"/>
          </p:cNvCxnSpPr>
          <p:nvPr/>
        </p:nvCxnSpPr>
        <p:spPr>
          <a:xfrm rot="10800000">
            <a:off x="2209800" y="4495800"/>
            <a:ext cx="762000" cy="1588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8800" y="39624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धनप्रभार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962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ऋण प्रभार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505200" y="4495800"/>
            <a:ext cx="1524000" cy="1588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657600" y="762000"/>
            <a:ext cx="2057400" cy="2057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1066800"/>
            <a:ext cx="1447800" cy="1447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1524000"/>
            <a:ext cx="533400" cy="533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</a:p>
          <a:p>
            <a:pPr algn="ctr"/>
            <a:r>
              <a:rPr lang="mr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486400" y="13716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95800" y="9144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72000" y="22860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4572000" y="2971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51012"/>
            <a:ext cx="3172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पॉवर </a:t>
            </a:r>
            <a:r>
              <a:rPr lang="en-US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</a:t>
            </a: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शक्ती</a:t>
            </a:r>
            <a:r>
              <a:rPr lang="en-US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) </a:t>
            </a:r>
            <a:r>
              <a:rPr lang="mr-IN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 </a:t>
            </a:r>
            <a:r>
              <a:rPr lang="mr-IN" sz="4000" b="1" cap="all" spc="100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P) : </a:t>
            </a:r>
            <a:endParaRPr lang="en-US" sz="4000" b="1" cap="all" spc="100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9576" y="1902748"/>
            <a:ext cx="6369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विद्युत धारा (I) व विद्युत दाब (V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)</a:t>
            </a:r>
            <a:r>
              <a:rPr lang="en-US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 </a:t>
            </a:r>
            <a:r>
              <a:rPr lang="mr-IN" sz="2400" dirty="0" smtClean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यांच्या </a:t>
            </a:r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गुणाकार केल्यास पॉवर ( P)  मिळते .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9576" y="2618536"/>
            <a:ext cx="6112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व्होल्ट विद्युत दाब असताना  १ AMP एवढा विद्युत प्रवाह  सर्किट मधून </a:t>
            </a:r>
          </a:p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वाहण्यासाठी १ वॅट एवढी पॉवर ( P)  लागते 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491" y="3757510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3200" b="1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P = V x I</a:t>
            </a:r>
            <a:endParaRPr lang="en-US" sz="3200" b="1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9576" y="4698489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HP  = ७४६ वॅट ( W)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9576" y="5441721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१ किलो वॅट = १ युनीट</a:t>
            </a:r>
            <a:endParaRPr lang="en-US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87" y="990600"/>
            <a:ext cx="1295400" cy="6921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शक्ती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895600"/>
            <a:ext cx="6477000" cy="3962400"/>
          </a:xfrm>
        </p:spPr>
        <p:txBody>
          <a:bodyPr>
            <a:normAutofit/>
          </a:bodyPr>
          <a:lstStyle/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</a:t>
            </a:r>
            <a:r>
              <a:rPr lang="mr-IN" b="1" dirty="0">
                <a:latin typeface="Utsaah" panose="020B0604020202020204" pitchFamily="34" charset="0"/>
                <a:cs typeface="Utsaah" panose="020B0604020202020204" pitchFamily="34" charset="0"/>
              </a:rPr>
              <a:t>P = V * I</a:t>
            </a:r>
            <a:endParaRPr lang="en-US" b="1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Utsaah" panose="020B0604020202020204" pitchFamily="34" charset="0"/>
                <a:cs typeface="Utsaah" panose="020B0604020202020204" pitchFamily="34" charset="0"/>
              </a:rPr>
              <a:t>                            Power = Voltage * Current</a:t>
            </a:r>
          </a:p>
          <a:p>
            <a:pPr marL="0" indent="0">
              <a:buNone/>
            </a:pPr>
            <a:r>
              <a:rPr lang="en-US" b="1" dirty="0">
                <a:latin typeface="Utsaah" panose="020B0604020202020204" pitchFamily="34" charset="0"/>
                <a:cs typeface="Utsaah" panose="020B0604020202020204" pitchFamily="34" charset="0"/>
              </a:rPr>
              <a:t>                            </a:t>
            </a:r>
            <a:r>
              <a:rPr lang="mr-IN" b="1" dirty="0">
                <a:latin typeface="Utsaah" panose="020B0604020202020204" pitchFamily="34" charset="0"/>
                <a:cs typeface="Utsaah" panose="020B0604020202020204" pitchFamily="34" charset="0"/>
              </a:rPr>
              <a:t>शक्ती =  विभावांतर * विद्युतधारा </a:t>
            </a:r>
            <a:endParaRPr lang="en-IN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2052" name="Picture 4" descr="Image result for power voltage cur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" y="2133600"/>
            <a:ext cx="44672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9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व्होल्टेज आणि करंट कुठे असते?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156" y="1803423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4923" y="384639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९ व्होल्ट अम्पीर </a:t>
            </a:r>
          </a:p>
          <a:p>
            <a:endParaRPr lang="en-IN" dirty="0"/>
          </a:p>
        </p:txBody>
      </p:sp>
      <p:sp>
        <p:nvSpPr>
          <p:cNvPr id="5" name="AutoShape 4" descr="Image result for 9v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156" y="4724400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7400" y="5335812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२३० व्होल्ट ११० अम्पीर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r>
              <a:rPr lang="mr-IN" b="1" dirty="0" smtClean="0"/>
              <a:t> </a:t>
            </a:r>
            <a:endParaRPr lang="en-IN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95475"/>
            <a:ext cx="2600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37624" y="3763290"/>
            <a:ext cx="12954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१२ व्होल्ट </a:t>
            </a:r>
            <a:endParaRPr lang="en-US" sz="2400" b="1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mr-IN" sz="24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१ </a:t>
            </a: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अम्पीर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2" t="-202" r="43110" b="202"/>
          <a:stretch/>
        </p:blipFill>
        <p:spPr bwMode="auto">
          <a:xfrm>
            <a:off x="1295400" y="1773496"/>
            <a:ext cx="381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68121" y="3756048"/>
            <a:ext cx="1762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३.३ व्होल्ट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1084" y="5444609"/>
            <a:ext cx="319563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शक्तीचा वापर कुठे होतो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43" y="76200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mr-IN" sz="4000" b="1" dirty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शक्तीचा वापर इथे होतो .</a:t>
            </a:r>
            <a:endParaRPr lang="en-US" sz="4000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20225"/>
            <a:ext cx="2743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00" y="47199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बल्ब चालू करण्यासाठी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199" y="232022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91200" y="4648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mr-IN" sz="2400" b="1" dirty="0">
                <a:latin typeface="Utsaah" panose="020B0604020202020204" pitchFamily="34" charset="0"/>
                <a:cs typeface="Utsaah" panose="020B0604020202020204" pitchFamily="34" charset="0"/>
              </a:rPr>
              <a:t>पंखा सुरु करण्यासाठी </a:t>
            </a:r>
            <a:endParaRPr lang="en-IN" sz="24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6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4000" b="1" cap="all" spc="100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उर्जेचा नियम </a:t>
            </a:r>
            <a:r>
              <a:rPr lang="mr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33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>
                <a:latin typeface="Utsaah" panose="020B0604020202020204" pitchFamily="34" charset="0"/>
                <a:ea typeface="Arial Unicode MS" pitchFamily="34" charset="-128"/>
                <a:cs typeface="Utsaah" panose="020B0604020202020204" pitchFamily="34" charset="0"/>
              </a:rPr>
              <a:t>ऊर्जा ही निर्माण पण नाही होऊ शकत आणि नष्ट पण होऊ शकत नाही. ऊर्जा ही एका स्वरूपातून दुसऱ्या स्वरूपात बदलता येते. हा उर्जेचा नियम आहे.  </a:t>
            </a:r>
            <a:endParaRPr lang="en-IN" sz="2400" dirty="0">
              <a:latin typeface="Utsaah" panose="020B0604020202020204" pitchFamily="34" charset="0"/>
              <a:ea typeface="Arial Unicode MS" pitchFamily="34" charset="-128"/>
              <a:cs typeface="Utsaah" panose="020B0604020202020204" pitchFamily="34" charset="0"/>
            </a:endParaRPr>
          </a:p>
        </p:txBody>
      </p:sp>
      <p:sp>
        <p:nvSpPr>
          <p:cNvPr id="7" name="AutoShape 4" descr="Image result for law of ener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58140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29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569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Arial Black</vt:lpstr>
      <vt:lpstr>Mangal</vt:lpstr>
      <vt:lpstr>Sitka Display</vt:lpstr>
      <vt:lpstr>Tw Cen MT</vt:lpstr>
      <vt:lpstr>Tw Cen MT Condensed</vt:lpstr>
      <vt:lpstr>Utsaah</vt:lpstr>
      <vt:lpstr>Wingdings 3</vt:lpstr>
      <vt:lpstr>Integral</vt:lpstr>
      <vt:lpstr>विद्युत दाब (व्होल्टेज) आणि विद्युतधारा म्हणजे काय ते शिकणार आहोत?</vt:lpstr>
      <vt:lpstr>   विद्युत दाब   </vt:lpstr>
      <vt:lpstr>   विद्युतधारा    </vt:lpstr>
      <vt:lpstr>PowerPoint Presentation</vt:lpstr>
      <vt:lpstr>PowerPoint Presentation</vt:lpstr>
      <vt:lpstr>   शक्ती    </vt:lpstr>
      <vt:lpstr>व्होल्टेज आणि करंट कुठे असते?</vt:lpstr>
      <vt:lpstr>शक्तीचा वापर इथे होतो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फरक एकसर व समांतर जोडणी</vt:lpstr>
      <vt:lpstr>धन्यवाद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m p</cp:lastModifiedBy>
  <cp:revision>63</cp:revision>
  <dcterms:created xsi:type="dcterms:W3CDTF">2017-11-20T08:31:11Z</dcterms:created>
  <dcterms:modified xsi:type="dcterms:W3CDTF">2020-02-25T06:00:43Z</dcterms:modified>
</cp:coreProperties>
</file>