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1804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4630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4191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5625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9136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4782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1549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3466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495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3843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5758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B1F89-2954-4A55-B12C-F28C82D6DE0A}" type="datetimeFigureOut">
              <a:rPr lang="en-IN" smtClean="0"/>
              <a:pPr/>
              <a:t>18-03-2020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96A03-AD60-4B30-AA80-6A5A0399698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194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6927" y="2704563"/>
            <a:ext cx="1954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r-IN" sz="4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rPr>
              <a:t>डिस्प्ले बोर्ड </a:t>
            </a:r>
            <a:endParaRPr lang="en-IN" sz="4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631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3550" y="226814"/>
            <a:ext cx="1334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r-IN" sz="4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rPr>
              <a:t>कॉस्टिंग</a:t>
            </a:r>
            <a:endParaRPr lang="en-US" sz="4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2005"/>
            <a:ext cx="9096273" cy="481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74992" y="2669569"/>
            <a:ext cx="14895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r-IN" sz="4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rPr>
              <a:t>धन्यवाद </a:t>
            </a:r>
            <a:endParaRPr lang="en-US" sz="40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793" y="553791"/>
            <a:ext cx="1406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साहित्य </a:t>
            </a:r>
            <a:endParaRPr lang="en-IN" dirty="0"/>
          </a:p>
        </p:txBody>
      </p:sp>
      <p:pic>
        <p:nvPicPr>
          <p:cNvPr id="1026" name="Picture 2" descr="Image result for led str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82" y="907734"/>
            <a:ext cx="2712575" cy="2712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991" y="3949281"/>
            <a:ext cx="2158041" cy="21580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14" y="3973221"/>
            <a:ext cx="2134101" cy="2134101"/>
          </a:xfrm>
          <a:prstGeom prst="rect">
            <a:avLst/>
          </a:prstGeom>
        </p:spPr>
      </p:pic>
      <p:pic>
        <p:nvPicPr>
          <p:cNvPr id="1028" name="Picture 4" descr="Image result for switch on &amp; of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833" t="14083" r="14270" b="15954"/>
          <a:stretch/>
        </p:blipFill>
        <p:spPr bwMode="auto">
          <a:xfrm>
            <a:off x="5529991" y="1304146"/>
            <a:ext cx="2176530" cy="2060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0700" y="316471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0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एलईडी स्ट्रिप </a:t>
            </a:r>
            <a:endParaRPr lang="en-IN" sz="20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4708" y="3353232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स्विच 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1594086" y="6060124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वायर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078828" y="6060124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12v 1A अडपटेर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22068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37823"/>
            <a:ext cx="203835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Image result for cardboar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504" y="1673047"/>
            <a:ext cx="3211956" cy="18702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36" y="3543300"/>
            <a:ext cx="2078773" cy="20787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4863" y="3543300"/>
            <a:ext cx="1229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कार्डशीट पेपर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619741" y="357153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कार्डबोर्ड 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4065793" y="553791"/>
            <a:ext cx="1406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साहित्य 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3416576" y="5877175"/>
            <a:ext cx="2055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सोल्डरिंग गन आणि मेटल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2388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957" y="3348509"/>
            <a:ext cx="3658673" cy="29617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0" y="1091485"/>
            <a:ext cx="3718238" cy="27206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57440" y="248649"/>
            <a:ext cx="1233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स्टेप 1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494190" y="1877148"/>
            <a:ext cx="3490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sz="2200" dirty="0"/>
              <a:t>एलईडी स्ट्रिपचा वापर करून शब्द बनवणे. </a:t>
            </a:r>
            <a:endParaRPr lang="en-IN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1068482" y="4945487"/>
            <a:ext cx="3605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2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चित्रात दाखवल्याप्रमाणे शब्द तयार होतील.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8048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4697" y="287286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स्टेप </a:t>
            </a:r>
            <a:r>
              <a:rPr lang="mr-IN" dirty="0" smtClean="0"/>
              <a:t>2   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940159" y="1107584"/>
            <a:ext cx="24609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2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सर्किट डायग्राम समजून घ्या.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679" y="1764406"/>
            <a:ext cx="53022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3972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33" y="995172"/>
            <a:ext cx="3056021" cy="22332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67289" y="287286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स्टेप </a:t>
            </a:r>
            <a:r>
              <a:rPr lang="mr-IN" dirty="0" smtClean="0"/>
              <a:t>3 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183" y="3618962"/>
            <a:ext cx="3640891" cy="26913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84183" y="1727074"/>
            <a:ext cx="4399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200" b="1" dirty="0">
                <a:latin typeface="Utsaah" panose="020B0604020202020204" pitchFamily="34" charset="0"/>
                <a:cs typeface="Utsaah" panose="020B0604020202020204" pitchFamily="34" charset="0"/>
              </a:rPr>
              <a:t>वायरचा वापर करून सर्किट डायग्राम मध्ये दाखवल्याप्रमाणे कनेक्शन करा. </a:t>
            </a:r>
            <a:endParaRPr lang="en-US" sz="22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9116" y="4749193"/>
            <a:ext cx="29530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200" b="1" dirty="0">
                <a:latin typeface="Utsaah" panose="020B0604020202020204" pitchFamily="34" charset="0"/>
                <a:cs typeface="Utsaah" panose="020B0604020202020204" pitchFamily="34" charset="0"/>
              </a:rPr>
              <a:t>काळजीपूर्वक सोल्डेरिंग करून </a:t>
            </a:r>
            <a:r>
              <a:rPr lang="mr-IN" sz="22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घ्या. </a:t>
            </a:r>
            <a:endParaRPr lang="en-IN" sz="22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057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7289" y="287286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स्टेप </a:t>
            </a:r>
            <a:r>
              <a:rPr lang="en-US" dirty="0" smtClean="0"/>
              <a:t>4</a:t>
            </a:r>
            <a:r>
              <a:rPr lang="mr-IN" dirty="0" smtClean="0"/>
              <a:t> </a:t>
            </a:r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90600"/>
            <a:ext cx="4344869" cy="2514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19000" y="1781294"/>
            <a:ext cx="40461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2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आता सगळे एलईडी चालू आहेत कि नाही म्हणजे आपले कनेक्शन बरोबर आहे कि नाही हे बघा. </a:t>
            </a:r>
            <a:endParaRPr lang="en-US" sz="22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154" y="3561804"/>
            <a:ext cx="2095500" cy="27476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54481" y="4790942"/>
            <a:ext cx="42976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2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तुमच्या आवडीप्रमाणे डेकोरेशनला सुरवात करा.</a:t>
            </a:r>
            <a:endParaRPr lang="en-US" sz="2200" b="1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51" y="1031965"/>
            <a:ext cx="3200400" cy="26912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67288" y="287286"/>
            <a:ext cx="1233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4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dirty="0"/>
              <a:t>स्टेप </a:t>
            </a:r>
            <a:r>
              <a:rPr lang="en-US" dirty="0" smtClean="0"/>
              <a:t>5</a:t>
            </a:r>
            <a:r>
              <a:rPr lang="mr-IN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010295" y="1093990"/>
            <a:ext cx="4924699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4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      डेकोरेशन नंतर परत एकदा टेस्टिंग करूया. </a:t>
            </a:r>
          </a:p>
          <a:p>
            <a:endParaRPr lang="mr-IN" sz="2400" b="1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r>
              <a:rPr lang="mr-IN" sz="2200" dirty="0" smtClean="0">
                <a:latin typeface="Utsaah" panose="020B0604020202020204" pitchFamily="34" charset="0"/>
                <a:cs typeface="Utsaah" panose="020B0604020202020204" pitchFamily="34" charset="0"/>
              </a:rPr>
              <a:t>टेस्टिंग करताना काही प्रोब्लेम आला तर पुढील गोष्टी तपासाव्या.</a:t>
            </a:r>
          </a:p>
          <a:p>
            <a:r>
              <a:rPr lang="mr-IN" sz="2200" dirty="0" smtClean="0">
                <a:latin typeface="Utsaah" panose="020B0604020202020204" pitchFamily="34" charset="0"/>
                <a:cs typeface="Utsaah" panose="020B0604020202020204" pitchFamily="34" charset="0"/>
              </a:rPr>
              <a:t>१.अडाप्टर व्होल्टेज</a:t>
            </a:r>
          </a:p>
          <a:p>
            <a:r>
              <a:rPr lang="mr-IN" sz="2200" dirty="0" smtClean="0">
                <a:latin typeface="Utsaah" panose="020B0604020202020204" pitchFamily="34" charset="0"/>
                <a:cs typeface="Utsaah" panose="020B0604020202020204" pitchFamily="34" charset="0"/>
              </a:rPr>
              <a:t>२.स्विच </a:t>
            </a:r>
          </a:p>
          <a:p>
            <a:r>
              <a:rPr lang="mr-IN" sz="2200" dirty="0" smtClean="0">
                <a:latin typeface="Utsaah" panose="020B0604020202020204" pitchFamily="34" charset="0"/>
                <a:cs typeface="Utsaah" panose="020B0604020202020204" pitchFamily="34" charset="0"/>
              </a:rPr>
              <a:t>३.कॅन्नेक्शन </a:t>
            </a:r>
          </a:p>
          <a:p>
            <a:r>
              <a:rPr lang="mr-IN" sz="2200" dirty="0" smtClean="0">
                <a:latin typeface="Utsaah" panose="020B0604020202020204" pitchFamily="34" charset="0"/>
                <a:cs typeface="Utsaah" panose="020B0604020202020204" pitchFamily="34" charset="0"/>
              </a:rPr>
              <a:t>४. एल ई डी स्ट्रीप </a:t>
            </a:r>
            <a:endParaRPr lang="en-US" sz="2200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5" name="Picture 2" descr="E:\Padmaja IMP\Reports Monthly\Photo's of June Month Report\Membership Student\Project Name plate\DSC035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591922"/>
            <a:ext cx="3238500" cy="2971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59428" y="4767943"/>
            <a:ext cx="3018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तुम्हला पाहिजे तिकडे लावुन घ्या.</a:t>
            </a:r>
            <a:endParaRPr lang="en-US" sz="2400" b="1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526" y="1302385"/>
            <a:ext cx="5410200" cy="4057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120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</dc:creator>
  <cp:lastModifiedBy>admin</cp:lastModifiedBy>
  <cp:revision>25</cp:revision>
  <dcterms:created xsi:type="dcterms:W3CDTF">2020-03-16T06:32:01Z</dcterms:created>
  <dcterms:modified xsi:type="dcterms:W3CDTF">2020-03-18T11:35:44Z</dcterms:modified>
</cp:coreProperties>
</file>