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7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22/03/2019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mr-IN" sz="36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या भागामध्ये आपण फ्लोट सेन्सर म्हणजे काय हे अभ्यासणार आहोत?</a:t>
            </a:r>
            <a:endParaRPr lang="en-US" sz="3600" b="1" dirty="0">
              <a:solidFill>
                <a:srgbClr val="7030A0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8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7" name="Picture 2" descr="Image result for float sens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77" y="533400"/>
            <a:ext cx="436245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67000" y="4688354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</a:rPr>
              <a:t>फ्लोट सेन्सर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5437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फ्लोट </a:t>
            </a:r>
            <a:r>
              <a:rPr lang="mr-IN" sz="4000" b="1" dirty="0" smtClean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>सेन्सरविषयी माहिती 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534400" cy="4525963"/>
          </a:xfrm>
        </p:spPr>
        <p:txBody>
          <a:bodyPr>
            <a:normAutofit/>
          </a:bodyPr>
          <a:lstStyle/>
          <a:p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फ्लोट म्हणजे तरंगणे.</a:t>
            </a:r>
          </a:p>
          <a:p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त्याच्या नावावरूनच त्याचे कार्य समजते.</a:t>
            </a:r>
          </a:p>
          <a:p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फ्लोट सेन्सर पाण्यावर तरंगतो व त्याचे तरंगणे आपल्याला पाण्याची पातळी दर्शवते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फ्लोट सेन्सर खालीप्रमाणे कार्य करतो.</a:t>
            </a: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4000" b="1" dirty="0">
                <a:solidFill>
                  <a:srgbClr val="7030A0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3276600"/>
          </a:xfrm>
        </p:spPr>
        <p:txBody>
          <a:bodyPr>
            <a:normAutofit/>
          </a:bodyPr>
          <a:lstStyle/>
          <a:p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फ्लोट स्वीच जेव्हा ओपन असते तेव्हा दोन वायर मधून कनेक्शन पुढे जात नाही.त्यासाठी रीड स्वीच वापरले जाते.</a:t>
            </a:r>
          </a:p>
          <a:p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फ्लोट स्वीच जेव्हा 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क्लोज असते 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तेव्हा दोन वायर मधून कनेक्शन पुढे </a:t>
            </a:r>
            <a:r>
              <a:rPr lang="mr-I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जाते.त्यासाठी </a:t>
            </a:r>
            <a:r>
              <a:rPr lang="mr-IN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रीड स्वीच वापरले जाते.</a:t>
            </a:r>
          </a:p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endParaRPr lang="mr-IN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mr-I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38601"/>
            <a:ext cx="48768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995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70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या भागामध्ये आपण फ्लोट सेन्सर म्हणजे काय हे अभ्यासणार आहोत?</vt:lpstr>
      <vt:lpstr>      </vt:lpstr>
      <vt:lpstr>   फ्लोट सेन्सरविषयी माहिती    </vt:lpstr>
      <vt:lpstr>   फ्लोट सेन्सर खालीप्रमाणे कार्य करतो.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62</cp:revision>
  <dcterms:created xsi:type="dcterms:W3CDTF">2017-11-20T08:31:11Z</dcterms:created>
  <dcterms:modified xsi:type="dcterms:W3CDTF">2019-03-22T07:17:34Z</dcterms:modified>
</cp:coreProperties>
</file>