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0" r:id="rId3"/>
    <p:sldId id="277" r:id="rId4"/>
    <p:sldId id="276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59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5F5D5-FE9E-4B08-BF54-CFF1F9D2B562}" type="datetimeFigureOut">
              <a:rPr lang="en-US" smtClean="0"/>
              <a:t>22/03/2019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B8D6B-9C9D-4460-85A0-342C9FFC45B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12763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5F5D5-FE9E-4B08-BF54-CFF1F9D2B562}" type="datetimeFigureOut">
              <a:rPr lang="en-US" smtClean="0"/>
              <a:t>22/03/2019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B8D6B-9C9D-4460-85A0-342C9FFC45B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15966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5F5D5-FE9E-4B08-BF54-CFF1F9D2B562}" type="datetimeFigureOut">
              <a:rPr lang="en-US" smtClean="0"/>
              <a:t>22/03/2019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B8D6B-9C9D-4460-85A0-342C9FFC45B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4086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5F5D5-FE9E-4B08-BF54-CFF1F9D2B562}" type="datetimeFigureOut">
              <a:rPr lang="en-US" smtClean="0"/>
              <a:t>22/03/2019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B8D6B-9C9D-4460-85A0-342C9FFC45B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11280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5F5D5-FE9E-4B08-BF54-CFF1F9D2B562}" type="datetimeFigureOut">
              <a:rPr lang="en-US" smtClean="0"/>
              <a:t>22/03/2019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B8D6B-9C9D-4460-85A0-342C9FFC45B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60563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5F5D5-FE9E-4B08-BF54-CFF1F9D2B562}" type="datetimeFigureOut">
              <a:rPr lang="en-US" smtClean="0"/>
              <a:t>22/03/2019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B8D6B-9C9D-4460-85A0-342C9FFC45B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16459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5F5D5-FE9E-4B08-BF54-CFF1F9D2B562}" type="datetimeFigureOut">
              <a:rPr lang="en-US" smtClean="0"/>
              <a:t>22/03/2019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B8D6B-9C9D-4460-85A0-342C9FFC45B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5945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5F5D5-FE9E-4B08-BF54-CFF1F9D2B562}" type="datetimeFigureOut">
              <a:rPr lang="en-US" smtClean="0"/>
              <a:t>22/03/2019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B8D6B-9C9D-4460-85A0-342C9FFC45B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71762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5F5D5-FE9E-4B08-BF54-CFF1F9D2B562}" type="datetimeFigureOut">
              <a:rPr lang="en-US" smtClean="0"/>
              <a:t>22/03/2019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B8D6B-9C9D-4460-85A0-342C9FFC45B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3214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5F5D5-FE9E-4B08-BF54-CFF1F9D2B562}" type="datetimeFigureOut">
              <a:rPr lang="en-US" smtClean="0"/>
              <a:t>22/03/2019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B8D6B-9C9D-4460-85A0-342C9FFC45B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6891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5F5D5-FE9E-4B08-BF54-CFF1F9D2B562}" type="datetimeFigureOut">
              <a:rPr lang="en-US" smtClean="0"/>
              <a:t>22/03/2019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B8D6B-9C9D-4460-85A0-342C9FFC45B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86339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C5F5D5-FE9E-4B08-BF54-CFF1F9D2B562}" type="datetimeFigureOut">
              <a:rPr lang="en-US" smtClean="0"/>
              <a:t>22/03/2019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7B8D6B-9C9D-4460-85A0-342C9FFC45B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2520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97562"/>
          </a:xfrm>
        </p:spPr>
        <p:txBody>
          <a:bodyPr>
            <a:normAutofit/>
          </a:bodyPr>
          <a:lstStyle/>
          <a:p>
            <a:r>
              <a:rPr lang="mr-IN" sz="3600" b="1" dirty="0" smtClean="0">
                <a:solidFill>
                  <a:srgbClr val="7030A0"/>
                </a:solidFill>
                <a:latin typeface="Arial Black" panose="020B0A04020102020204" pitchFamily="34" charset="0"/>
                <a:ea typeface="+mn-ea"/>
                <a:cs typeface="+mn-cs"/>
              </a:rPr>
              <a:t>या भागामध्ये आपण फ्लोट सेन्सर म्हणजे काय हे अभ्यासणार आहोत?</a:t>
            </a:r>
            <a:endParaRPr lang="en-US" sz="3600" b="1" dirty="0">
              <a:solidFill>
                <a:srgbClr val="7030A0"/>
              </a:solidFill>
              <a:latin typeface="Arial Black" panose="020B0A040201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388551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286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mr-IN" sz="3600" b="1" dirty="0">
                <a:solidFill>
                  <a:srgbClr val="7030A0"/>
                </a:solidFill>
                <a:latin typeface="Arial Black" panose="020B0A04020102020204" pitchFamily="34" charset="0"/>
                <a:ea typeface="+mn-ea"/>
                <a:cs typeface="+mn-cs"/>
              </a:rPr>
              <a:t/>
            </a:r>
            <a:br>
              <a:rPr lang="mr-IN" sz="3600" b="1" dirty="0">
                <a:solidFill>
                  <a:srgbClr val="7030A0"/>
                </a:solidFill>
                <a:latin typeface="Arial Black" panose="020B0A04020102020204" pitchFamily="34" charset="0"/>
                <a:ea typeface="+mn-ea"/>
                <a:cs typeface="+mn-cs"/>
              </a:rPr>
            </a:br>
            <a:r>
              <a:rPr lang="mr-IN" sz="3600" b="1" dirty="0">
                <a:solidFill>
                  <a:srgbClr val="7030A0"/>
                </a:solidFill>
                <a:latin typeface="Arial Black" panose="020B0A04020102020204" pitchFamily="34" charset="0"/>
                <a:ea typeface="+mn-ea"/>
                <a:cs typeface="+mn-cs"/>
              </a:rPr>
              <a:t/>
            </a:r>
            <a:br>
              <a:rPr lang="mr-IN" sz="3600" b="1" dirty="0">
                <a:solidFill>
                  <a:srgbClr val="7030A0"/>
                </a:solidFill>
                <a:latin typeface="Arial Black" panose="020B0A04020102020204" pitchFamily="34" charset="0"/>
                <a:ea typeface="+mn-ea"/>
                <a:cs typeface="+mn-cs"/>
              </a:rPr>
            </a:br>
            <a:r>
              <a:rPr lang="mr-IN" sz="3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anose="020B0A04020102020204" pitchFamily="34" charset="0"/>
                <a:ea typeface="+mn-ea"/>
                <a:cs typeface="+mn-cs"/>
              </a:rPr>
              <a:t/>
            </a:r>
            <a:br>
              <a:rPr lang="mr-IN" sz="3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anose="020B0A04020102020204" pitchFamily="34" charset="0"/>
                <a:ea typeface="+mn-ea"/>
                <a:cs typeface="+mn-cs"/>
              </a:rPr>
            </a:br>
            <a:r>
              <a:rPr lang="mr-IN" sz="4000" b="1" dirty="0">
                <a:solidFill>
                  <a:srgbClr val="7030A0"/>
                </a:solidFill>
                <a:latin typeface="Arial Black" panose="020B0A04020102020204" pitchFamily="34" charset="0"/>
                <a:ea typeface="+mn-ea"/>
                <a:cs typeface="+mn-cs"/>
              </a:rPr>
              <a:t/>
            </a:r>
            <a:br>
              <a:rPr lang="mr-IN" sz="4000" b="1" dirty="0">
                <a:solidFill>
                  <a:srgbClr val="7030A0"/>
                </a:solidFill>
                <a:latin typeface="Arial Black" panose="020B0A04020102020204" pitchFamily="34" charset="0"/>
                <a:ea typeface="+mn-ea"/>
                <a:cs typeface="+mn-cs"/>
              </a:rPr>
            </a:br>
            <a:r>
              <a:rPr lang="mr-IN" sz="3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anose="020B0A04020102020204" pitchFamily="34" charset="0"/>
                <a:ea typeface="+mn-ea"/>
                <a:cs typeface="+mn-cs"/>
              </a:rPr>
              <a:t/>
            </a:r>
            <a:br>
              <a:rPr lang="mr-IN" sz="3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anose="020B0A04020102020204" pitchFamily="34" charset="0"/>
                <a:ea typeface="+mn-ea"/>
                <a:cs typeface="+mn-cs"/>
              </a:rPr>
            </a:br>
            <a:r>
              <a:rPr lang="mr-IN" sz="3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anose="020B0A04020102020204" pitchFamily="34" charset="0"/>
                <a:ea typeface="+mn-ea"/>
                <a:cs typeface="+mn-cs"/>
              </a:rPr>
              <a:t/>
            </a:r>
            <a:br>
              <a:rPr lang="mr-IN" sz="3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anose="020B0A04020102020204" pitchFamily="34" charset="0"/>
                <a:ea typeface="+mn-ea"/>
                <a:cs typeface="+mn-cs"/>
              </a:rPr>
            </a:br>
            <a:endParaRPr lang="en-US" sz="36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rial Black" panose="020B0A04020102020204" pitchFamily="34" charset="0"/>
              <a:ea typeface="+mn-ea"/>
              <a:cs typeface="+mn-cs"/>
            </a:endParaRPr>
          </a:p>
        </p:txBody>
      </p:sp>
      <p:pic>
        <p:nvPicPr>
          <p:cNvPr id="7" name="Picture 2" descr="Image result for float sens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83077" y="533400"/>
            <a:ext cx="4362450" cy="43624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2667000" y="4688354"/>
            <a:ext cx="3048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mr-IN" sz="3600" b="1" dirty="0">
                <a:solidFill>
                  <a:srgbClr val="7030A0"/>
                </a:solidFill>
                <a:latin typeface="Arial Black" panose="020B0A04020102020204" pitchFamily="34" charset="0"/>
              </a:rPr>
              <a:t>फ्लोट सेन्सर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68543748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286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mr-IN" sz="3600" b="1" dirty="0">
                <a:solidFill>
                  <a:srgbClr val="7030A0"/>
                </a:solidFill>
                <a:latin typeface="Arial Black" panose="020B0A04020102020204" pitchFamily="34" charset="0"/>
                <a:ea typeface="+mn-ea"/>
                <a:cs typeface="+mn-cs"/>
              </a:rPr>
              <a:t/>
            </a:r>
            <a:br>
              <a:rPr lang="mr-IN" sz="3600" b="1" dirty="0">
                <a:solidFill>
                  <a:srgbClr val="7030A0"/>
                </a:solidFill>
                <a:latin typeface="Arial Black" panose="020B0A04020102020204" pitchFamily="34" charset="0"/>
                <a:ea typeface="+mn-ea"/>
                <a:cs typeface="+mn-cs"/>
              </a:rPr>
            </a:br>
            <a:r>
              <a:rPr lang="mr-IN" sz="3600" b="1" dirty="0">
                <a:solidFill>
                  <a:srgbClr val="7030A0"/>
                </a:solidFill>
                <a:latin typeface="Arial Black" panose="020B0A04020102020204" pitchFamily="34" charset="0"/>
                <a:ea typeface="+mn-ea"/>
                <a:cs typeface="+mn-cs"/>
              </a:rPr>
              <a:t/>
            </a:r>
            <a:br>
              <a:rPr lang="mr-IN" sz="3600" b="1" dirty="0">
                <a:solidFill>
                  <a:srgbClr val="7030A0"/>
                </a:solidFill>
                <a:latin typeface="Arial Black" panose="020B0A04020102020204" pitchFamily="34" charset="0"/>
                <a:ea typeface="+mn-ea"/>
                <a:cs typeface="+mn-cs"/>
              </a:rPr>
            </a:br>
            <a:r>
              <a:rPr lang="mr-IN" sz="3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anose="020B0A04020102020204" pitchFamily="34" charset="0"/>
                <a:ea typeface="+mn-ea"/>
                <a:cs typeface="+mn-cs"/>
              </a:rPr>
              <a:t/>
            </a:r>
            <a:br>
              <a:rPr lang="mr-IN" sz="3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anose="020B0A04020102020204" pitchFamily="34" charset="0"/>
                <a:ea typeface="+mn-ea"/>
                <a:cs typeface="+mn-cs"/>
              </a:rPr>
            </a:br>
            <a:r>
              <a:rPr lang="mr-IN" sz="4000" b="1" dirty="0">
                <a:solidFill>
                  <a:srgbClr val="7030A0"/>
                </a:solidFill>
                <a:latin typeface="Arial Black" panose="020B0A04020102020204" pitchFamily="34" charset="0"/>
                <a:ea typeface="+mn-ea"/>
                <a:cs typeface="+mn-cs"/>
              </a:rPr>
              <a:t>फ्लोट </a:t>
            </a:r>
            <a:r>
              <a:rPr lang="mr-IN" sz="4000" b="1" dirty="0" smtClean="0">
                <a:solidFill>
                  <a:srgbClr val="7030A0"/>
                </a:solidFill>
                <a:latin typeface="Arial Black" panose="020B0A04020102020204" pitchFamily="34" charset="0"/>
                <a:ea typeface="+mn-ea"/>
                <a:cs typeface="+mn-cs"/>
              </a:rPr>
              <a:t>सेन्सरविषयी माहिती </a:t>
            </a:r>
            <a:r>
              <a:rPr lang="mr-IN" sz="4000" b="1" dirty="0">
                <a:solidFill>
                  <a:srgbClr val="7030A0"/>
                </a:solidFill>
                <a:latin typeface="Arial Black" panose="020B0A04020102020204" pitchFamily="34" charset="0"/>
                <a:ea typeface="+mn-ea"/>
                <a:cs typeface="+mn-cs"/>
              </a:rPr>
              <a:t/>
            </a:r>
            <a:br>
              <a:rPr lang="mr-IN" sz="4000" b="1" dirty="0">
                <a:solidFill>
                  <a:srgbClr val="7030A0"/>
                </a:solidFill>
                <a:latin typeface="Arial Black" panose="020B0A04020102020204" pitchFamily="34" charset="0"/>
                <a:ea typeface="+mn-ea"/>
                <a:cs typeface="+mn-cs"/>
              </a:rPr>
            </a:br>
            <a:r>
              <a:rPr lang="mr-IN" sz="4000" b="1" dirty="0">
                <a:solidFill>
                  <a:srgbClr val="7030A0"/>
                </a:solidFill>
                <a:latin typeface="Arial Black" panose="020B0A04020102020204" pitchFamily="34" charset="0"/>
                <a:ea typeface="+mn-ea"/>
                <a:cs typeface="+mn-cs"/>
              </a:rPr>
              <a:t/>
            </a:r>
            <a:br>
              <a:rPr lang="mr-IN" sz="4000" b="1" dirty="0">
                <a:solidFill>
                  <a:srgbClr val="7030A0"/>
                </a:solidFill>
                <a:latin typeface="Arial Black" panose="020B0A04020102020204" pitchFamily="34" charset="0"/>
                <a:ea typeface="+mn-ea"/>
                <a:cs typeface="+mn-cs"/>
              </a:rPr>
            </a:br>
            <a:r>
              <a:rPr lang="mr-IN" sz="3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anose="020B0A04020102020204" pitchFamily="34" charset="0"/>
                <a:ea typeface="+mn-ea"/>
                <a:cs typeface="+mn-cs"/>
              </a:rPr>
              <a:t/>
            </a:r>
            <a:br>
              <a:rPr lang="mr-IN" sz="3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anose="020B0A04020102020204" pitchFamily="34" charset="0"/>
                <a:ea typeface="+mn-ea"/>
                <a:cs typeface="+mn-cs"/>
              </a:rPr>
            </a:br>
            <a:endParaRPr lang="en-US" sz="36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rial Black" panose="020B0A04020102020204" pitchFamily="34" charset="0"/>
              <a:ea typeface="+mn-ea"/>
              <a:cs typeface="+mn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524000"/>
            <a:ext cx="8534400" cy="4525963"/>
          </a:xfrm>
        </p:spPr>
        <p:txBody>
          <a:bodyPr>
            <a:normAutofit/>
          </a:bodyPr>
          <a:lstStyle/>
          <a:p>
            <a:r>
              <a:rPr lang="mr-IN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anose="020B0A04020102020204" pitchFamily="34" charset="0"/>
              </a:rPr>
              <a:t>फ्लोट म्हणजे तरंगणे.</a:t>
            </a:r>
          </a:p>
          <a:p>
            <a:r>
              <a:rPr lang="mr-IN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anose="020B0A04020102020204" pitchFamily="34" charset="0"/>
              </a:rPr>
              <a:t>त्याच्या नावावरूनच त्याचे कार्य समजते.</a:t>
            </a:r>
          </a:p>
          <a:p>
            <a:r>
              <a:rPr lang="mr-IN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anose="020B0A04020102020204" pitchFamily="34" charset="0"/>
              </a:rPr>
              <a:t>फ्लोट सेन्सर पाण्यावर तरंगतो व त्याचे तरंगणे आपल्याला पाण्याची पातळी दर्शवते</a:t>
            </a:r>
            <a:r>
              <a:rPr lang="mr-IN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anose="020B0A04020102020204" pitchFamily="34" charset="0"/>
              </a:rPr>
              <a:t>.</a:t>
            </a:r>
            <a:endParaRPr lang="mr-IN" b="1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7986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mr-IN" sz="3600" b="1" dirty="0">
                <a:solidFill>
                  <a:srgbClr val="7030A0"/>
                </a:solidFill>
                <a:latin typeface="Arial Black" panose="020B0A04020102020204" pitchFamily="34" charset="0"/>
                <a:ea typeface="+mn-ea"/>
                <a:cs typeface="+mn-cs"/>
              </a:rPr>
              <a:t/>
            </a:r>
            <a:br>
              <a:rPr lang="mr-IN" sz="3600" b="1" dirty="0">
                <a:solidFill>
                  <a:srgbClr val="7030A0"/>
                </a:solidFill>
                <a:latin typeface="Arial Black" panose="020B0A04020102020204" pitchFamily="34" charset="0"/>
                <a:ea typeface="+mn-ea"/>
                <a:cs typeface="+mn-cs"/>
              </a:rPr>
            </a:br>
            <a:r>
              <a:rPr lang="mr-IN" sz="3600" b="1" dirty="0">
                <a:solidFill>
                  <a:srgbClr val="7030A0"/>
                </a:solidFill>
                <a:latin typeface="Arial Black" panose="020B0A04020102020204" pitchFamily="34" charset="0"/>
                <a:ea typeface="+mn-ea"/>
                <a:cs typeface="+mn-cs"/>
              </a:rPr>
              <a:t/>
            </a:r>
            <a:br>
              <a:rPr lang="mr-IN" sz="3600" b="1" dirty="0">
                <a:solidFill>
                  <a:srgbClr val="7030A0"/>
                </a:solidFill>
                <a:latin typeface="Arial Black" panose="020B0A04020102020204" pitchFamily="34" charset="0"/>
                <a:ea typeface="+mn-ea"/>
                <a:cs typeface="+mn-cs"/>
              </a:rPr>
            </a:br>
            <a:r>
              <a:rPr lang="mr-IN" sz="3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anose="020B0A04020102020204" pitchFamily="34" charset="0"/>
                <a:ea typeface="+mn-ea"/>
                <a:cs typeface="+mn-cs"/>
              </a:rPr>
              <a:t/>
            </a:r>
            <a:br>
              <a:rPr lang="mr-IN" sz="3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anose="020B0A04020102020204" pitchFamily="34" charset="0"/>
                <a:ea typeface="+mn-ea"/>
                <a:cs typeface="+mn-cs"/>
              </a:rPr>
            </a:br>
            <a:r>
              <a:rPr lang="mr-IN" sz="3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anose="020B0A04020102020204" pitchFamily="34" charset="0"/>
                <a:ea typeface="+mn-ea"/>
                <a:cs typeface="+mn-cs"/>
              </a:rPr>
              <a:t>फ्लोट सेन्सर खालीप्रमाणे कार्य करतो.</a:t>
            </a:r>
            <a:r>
              <a:rPr lang="mr-IN" sz="4000" b="1" dirty="0">
                <a:solidFill>
                  <a:srgbClr val="7030A0"/>
                </a:solidFill>
                <a:latin typeface="Arial Black" panose="020B0A04020102020204" pitchFamily="34" charset="0"/>
                <a:ea typeface="+mn-ea"/>
                <a:cs typeface="+mn-cs"/>
              </a:rPr>
              <a:t/>
            </a:r>
            <a:br>
              <a:rPr lang="mr-IN" sz="4000" b="1" dirty="0">
                <a:solidFill>
                  <a:srgbClr val="7030A0"/>
                </a:solidFill>
                <a:latin typeface="Arial Black" panose="020B0A04020102020204" pitchFamily="34" charset="0"/>
                <a:ea typeface="+mn-ea"/>
                <a:cs typeface="+mn-cs"/>
              </a:rPr>
            </a:br>
            <a:r>
              <a:rPr lang="mr-IN" sz="4000" b="1" dirty="0">
                <a:solidFill>
                  <a:srgbClr val="7030A0"/>
                </a:solidFill>
                <a:latin typeface="Arial Black" panose="020B0A04020102020204" pitchFamily="34" charset="0"/>
                <a:ea typeface="+mn-ea"/>
                <a:cs typeface="+mn-cs"/>
              </a:rPr>
              <a:t/>
            </a:r>
            <a:br>
              <a:rPr lang="mr-IN" sz="4000" b="1" dirty="0">
                <a:solidFill>
                  <a:srgbClr val="7030A0"/>
                </a:solidFill>
                <a:latin typeface="Arial Black" panose="020B0A04020102020204" pitchFamily="34" charset="0"/>
                <a:ea typeface="+mn-ea"/>
                <a:cs typeface="+mn-cs"/>
              </a:rPr>
            </a:br>
            <a:r>
              <a:rPr lang="mr-IN" sz="3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anose="020B0A04020102020204" pitchFamily="34" charset="0"/>
                <a:ea typeface="+mn-ea"/>
                <a:cs typeface="+mn-cs"/>
              </a:rPr>
              <a:t/>
            </a:r>
            <a:br>
              <a:rPr lang="mr-IN" sz="3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anose="020B0A04020102020204" pitchFamily="34" charset="0"/>
                <a:ea typeface="+mn-ea"/>
                <a:cs typeface="+mn-cs"/>
              </a:rPr>
            </a:br>
            <a:endParaRPr lang="en-US" sz="36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rial Black" panose="020B0A04020102020204" pitchFamily="34" charset="0"/>
              <a:ea typeface="+mn-ea"/>
              <a:cs typeface="+mn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371600"/>
            <a:ext cx="8534400" cy="3276600"/>
          </a:xfrm>
        </p:spPr>
        <p:txBody>
          <a:bodyPr>
            <a:normAutofit/>
          </a:bodyPr>
          <a:lstStyle/>
          <a:p>
            <a:r>
              <a:rPr lang="mr-IN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anose="020B0A04020102020204" pitchFamily="34" charset="0"/>
              </a:rPr>
              <a:t>फ्लोट स्वीच जेव्हा ओपन असते तेव्हा दोन वायर मधून कनेक्शन पुढे जात नाही.त्यासाठी रीड स्वीच वापरले जाते.</a:t>
            </a:r>
          </a:p>
          <a:p>
            <a:r>
              <a:rPr lang="mr-IN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anose="020B0A04020102020204" pitchFamily="34" charset="0"/>
              </a:rPr>
              <a:t>फ्लोट स्वीच जेव्हा </a:t>
            </a:r>
            <a:r>
              <a:rPr lang="mr-IN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anose="020B0A04020102020204" pitchFamily="34" charset="0"/>
              </a:rPr>
              <a:t>क्लोज असते </a:t>
            </a:r>
            <a:r>
              <a:rPr lang="mr-IN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anose="020B0A04020102020204" pitchFamily="34" charset="0"/>
              </a:rPr>
              <a:t>तेव्हा दोन वायर मधून कनेक्शन पुढे </a:t>
            </a:r>
            <a:r>
              <a:rPr lang="mr-IN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anose="020B0A04020102020204" pitchFamily="34" charset="0"/>
              </a:rPr>
              <a:t>जाते.त्यासाठी </a:t>
            </a:r>
            <a:r>
              <a:rPr lang="mr-IN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anose="020B0A04020102020204" pitchFamily="34" charset="0"/>
              </a:rPr>
              <a:t>रीड स्वीच वापरले जाते.</a:t>
            </a:r>
          </a:p>
          <a:p>
            <a:endParaRPr lang="mr-IN" b="1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rial Black" panose="020B0A04020102020204" pitchFamily="34" charset="0"/>
            </a:endParaRPr>
          </a:p>
          <a:p>
            <a:endParaRPr lang="mr-IN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rial Black" panose="020B0A04020102020204" pitchFamily="34" charset="0"/>
            </a:endParaRPr>
          </a:p>
          <a:p>
            <a:endParaRPr lang="mr-IN" b="1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rial Black" panose="020B0A04020102020204" pitchFamily="34" charset="0"/>
            </a:endParaRPr>
          </a:p>
          <a:p>
            <a:endParaRPr lang="mr-IN" b="1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rial Black" panose="020B0A04020102020204" pitchFamily="34" charset="0"/>
            </a:endParaRPr>
          </a:p>
          <a:p>
            <a:pPr marL="0" indent="0">
              <a:buNone/>
            </a:pPr>
            <a:endParaRPr lang="mr-IN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8600" y="4038601"/>
            <a:ext cx="4876800" cy="2819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4999517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737</TotalTime>
  <Words>70</Words>
  <Application>Microsoft Office PowerPoint</Application>
  <PresentationFormat>On-screen Show (4:3)</PresentationFormat>
  <Paragraphs>13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या भागामध्ये आपण फ्लोट सेन्सर म्हणजे काय हे अभ्यासणार आहोत?</vt:lpstr>
      <vt:lpstr>      </vt:lpstr>
      <vt:lpstr>   फ्लोट सेन्सरविषयी माहिती    </vt:lpstr>
      <vt:lpstr>   फ्लोट सेन्सर खालीप्रमाणे कार्य करतो. 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</dc:title>
  <dc:creator>Admin</dc:creator>
  <cp:lastModifiedBy>admin</cp:lastModifiedBy>
  <cp:revision>62</cp:revision>
  <dcterms:created xsi:type="dcterms:W3CDTF">2017-11-20T08:31:11Z</dcterms:created>
  <dcterms:modified xsi:type="dcterms:W3CDTF">2019-03-22T07:17:34Z</dcterms:modified>
</cp:coreProperties>
</file>