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74" r:id="rId4"/>
    <p:sldId id="276" r:id="rId5"/>
    <p:sldId id="279" r:id="rId6"/>
    <p:sldId id="281" r:id="rId7"/>
    <p:sldId id="267" r:id="rId8"/>
    <p:sldId id="277" r:id="rId9"/>
    <p:sldId id="280" r:id="rId10"/>
    <p:sldId id="27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19/06/2019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19-06-2019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मॅगनेट डिटेक्टर बनवणे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धन्यवाद</a:t>
            </a:r>
            <a:r>
              <a:rPr lang="mr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mr-IN" sz="32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2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81" y="5257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 ९ व्होल्ट battery &amp; कॅप </a:t>
            </a:r>
            <a:endParaRPr lang="en-IN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81" y="1676400"/>
            <a:ext cx="3581400" cy="43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95" y="235743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05237" y="470310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रीड सेन्सर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9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1054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पी सी बी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01" y="609600"/>
            <a:ext cx="43719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08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053" y="44196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एल ई डी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447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4125" y="460426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बझर  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545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0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कन्नेक्टिंग डायग्राम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19514"/>
            <a:ext cx="89916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सोल्टरिंग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65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असेम्ब्ली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21100"/>
            <a:ext cx="2568335" cy="2966000"/>
          </a:xfrm>
          <a:prstGeom prst="rect">
            <a:avLst/>
          </a:prstGeom>
        </p:spPr>
      </p:pic>
      <p:pic>
        <p:nvPicPr>
          <p:cNvPr id="3074" name="Picture 2" descr="E:\Padmaja IMP\DIY data 2019\Learning While Doing 2019\Completed Docx Remain upload\Magnet Detector\Video &amp; Photo\IMG_20190613_120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6" y="1371600"/>
            <a:ext cx="378073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Padmaja IMP\DIY data 2019\Learning While Doing 2019\Completed Docx Remain upload\Magnet Detector\Video &amp; Photo\IMG_20190613_1310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7668" b="25667"/>
          <a:stretch/>
        </p:blipFill>
        <p:spPr bwMode="auto">
          <a:xfrm>
            <a:off x="4380222" y="1371600"/>
            <a:ext cx="39793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Padmaja IMP\DIY data 2019\Learning While Doing 2019\Completed Docx Remain upload\Magnet Detector\Video &amp; Photo\IMG_20190614_1153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4" y="3644900"/>
            <a:ext cx="2463699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Padmaja IMP\DIY data 2019\Learning While Doing 2019\Completed Docx Remain upload\Magnet Detector\Video &amp; Photo\IMG_20190614_1155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5377" y="3644899"/>
            <a:ext cx="2583422" cy="304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कॉस्टिंग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828800"/>
            <a:ext cx="10296024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26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मॅगनेट डिटेक्टर बनवणे.</vt:lpstr>
      <vt:lpstr>साहित्य </vt:lpstr>
      <vt:lpstr>PowerPoint Presentation</vt:lpstr>
      <vt:lpstr>PowerPoint Presentation</vt:lpstr>
      <vt:lpstr>PowerPoint Presentation</vt:lpstr>
      <vt:lpstr>कन्नेक्टिंग डायग्राम</vt:lpstr>
      <vt:lpstr>सोल्टरिंग</vt:lpstr>
      <vt:lpstr>असेम्ब्ली </vt:lpstr>
      <vt:lpstr>कॉस्टिंग 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42</cp:revision>
  <dcterms:created xsi:type="dcterms:W3CDTF">2017-11-20T08:31:11Z</dcterms:created>
  <dcterms:modified xsi:type="dcterms:W3CDTF">2019-06-19T06:34:57Z</dcterms:modified>
</cp:coreProperties>
</file>