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77" r:id="rId4"/>
    <p:sldId id="27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19/06/2019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या भागामध्ये आपण रीड सेन्सर म्हणजे काय हे अभ्यासणार आहोत?</a:t>
            </a:r>
            <a:endParaRPr lang="en-US" sz="3600" b="1" dirty="0">
              <a:solidFill>
                <a:srgbClr val="7030A0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85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5650" y="4654396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3600" b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रीड सेन्सर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04800"/>
            <a:ext cx="4133850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437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रीड सेन्सरविषयी </a:t>
            </a:r>
            <a:r>
              <a:rPr lang="mr-IN" sz="4000" b="1" dirty="0" smtClean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माहिती </a:t>
            </a: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534400" cy="4525963"/>
          </a:xfrm>
        </p:spPr>
        <p:txBody>
          <a:bodyPr>
            <a:normAutofit/>
          </a:bodyPr>
          <a:lstStyle/>
          <a:p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रीड स्विच एक विद्युत चुंबकीय क्षेत्राद्वारे संचालित एक विद्युत स्विच आहे. </a:t>
            </a:r>
            <a:endParaRPr lang="mr-IN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वॉल्टर बी. इलवूड यांनी 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१९३६मध्ये </a:t>
            </a:r>
            <a:r>
              <a:rPr lang="mr-I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बेल टेलिफोन लेबोरेटरीजमध्ये त्याची रचना </a:t>
            </a:r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केली.</a:t>
            </a:r>
          </a:p>
          <a:p>
            <a:r>
              <a:rPr lang="mr-IN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रीड स्वीच हा असा एक स्वीच आहे ज्यामध्ये दोन प्लेट असतात व जेव्हा मग्नेट त्याजवळ नेले जाते तेव्हा त्या जोडल्या जातात ह्याचा वापर करून आपण रिलेपण बनवू शकतो.</a:t>
            </a:r>
            <a:endParaRPr lang="mr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98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रीड सेन्सर खालीप्रमाणे कार्य करतो.</a:t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40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/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5715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mr-IN" dirty="0"/>
              <a:t/>
            </a:r>
            <a:br>
              <a:rPr lang="mr-IN" dirty="0"/>
            </a:b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रीड स्विचमध्ये सर्वसामान्य प्रकारचे </a:t>
            </a:r>
            <a:r>
              <a:rPr lang="mr-IN" sz="4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चुंबकीय(M agnetic), </a:t>
            </a: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लवचिक, धातूचे रीड समाविष्ट असतात ज्यांचे स्विच </a:t>
            </a:r>
            <a:r>
              <a:rPr lang="mr-IN" sz="4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उघडलेले(Open) </a:t>
            </a: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असते तेव्हा त्यांचे शेवटचे भाग लहान अंतराने </a:t>
            </a:r>
            <a:r>
              <a:rPr lang="mr-IN" sz="4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वेगळे </a:t>
            </a: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केले जाते. ट्यूबुलर ग्लास लिफाफामध्ये ही पाट्या </a:t>
            </a:r>
            <a:r>
              <a:rPr lang="mr-IN" sz="4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सील </a:t>
            </a: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केली जातात. दुसर्या प्रकारचे रीड स्विचमध्ये एक लवचिक रीड असतो जो सामान्यपणे-मुक्त </a:t>
            </a:r>
            <a:r>
              <a:rPr lang="mr-IN" sz="4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(Normally Open)संपर्क </a:t>
            </a: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आणि निश्चित </a:t>
            </a:r>
            <a:r>
              <a:rPr lang="mr-IN" sz="4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सामान्य-बंद(Normally Close) </a:t>
            </a: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संपर्क दरम्यान हलतो. सर्वसाधारणपणे बंद केलेला संपर्क नॉन फेरोमॅग्नेटिक असतो आणि लवचिक रीडच्या </a:t>
            </a:r>
            <a:r>
              <a:rPr lang="mr-IN" sz="4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वसंत(Magnetic) </a:t>
            </a:r>
            <a:r>
              <a:rPr lang="mr-IN" sz="4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शक्तीमुळे बंद होतो. </a:t>
            </a:r>
          </a:p>
          <a:p>
            <a:endParaRPr lang="mr-IN" sz="4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mr-IN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9951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</TotalTime>
  <Words>67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या भागामध्ये आपण रीड सेन्सर म्हणजे काय हे अभ्यासणार आहोत?</vt:lpstr>
      <vt:lpstr>      </vt:lpstr>
      <vt:lpstr>   रीड सेन्सरविषयी माहिती    </vt:lpstr>
      <vt:lpstr>   रीड सेन्सर खालीप्रमाणे कार्य करतो.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68</cp:revision>
  <dcterms:created xsi:type="dcterms:W3CDTF">2017-11-20T08:31:11Z</dcterms:created>
  <dcterms:modified xsi:type="dcterms:W3CDTF">2019-06-19T06:22:05Z</dcterms:modified>
</cp:coreProperties>
</file>