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81" r:id="rId6"/>
    <p:sldId id="261" r:id="rId7"/>
    <p:sldId id="262" r:id="rId8"/>
    <p:sldId id="264" r:id="rId9"/>
    <p:sldId id="277" r:id="rId10"/>
    <p:sldId id="282" r:id="rId11"/>
    <p:sldId id="265" r:id="rId12"/>
    <p:sldId id="267" r:id="rId13"/>
    <p:sldId id="271" r:id="rId14"/>
    <p:sldId id="28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मॅजिकल फ्लॉवर पॉट करणे.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टेस्टिंग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स्विच ऑन करा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जर तुमचा प्रोजेक्ट व्यवस्तीत चालत असेल तर ठीक.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जर व्यवस्तीत चालत नसेल तर पुढील तपासा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चेक प्रोग्राम. </a:t>
            </a:r>
            <a:endParaRPr lang="en-US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चेक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ardiuno</a:t>
            </a:r>
            <a:r>
              <a:rPr lang="mr-IN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बोर्ड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अडॉप्टर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रिले.</a:t>
            </a:r>
            <a:endParaRPr lang="en-US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सेन्सर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</a:rPr>
              <a:t>चेक प्रोजेक्ट.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असेम्ब्ली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H:\DCIM\100MSDCF\DSC02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0036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कॉस्टिंग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807671"/>
              </p:ext>
            </p:extLst>
          </p:nvPr>
        </p:nvGraphicFramePr>
        <p:xfrm>
          <a:off x="609600" y="1234282"/>
          <a:ext cx="8000999" cy="5264064"/>
        </p:xfrm>
        <a:graphic>
          <a:graphicData uri="http://schemas.openxmlformats.org/drawingml/2006/table">
            <a:tbl>
              <a:tblPr firstRow="1" firstCol="1" bandRow="1"/>
              <a:tblGrid>
                <a:gridCol w="1117346"/>
                <a:gridCol w="2720207"/>
                <a:gridCol w="1370080"/>
                <a:gridCol w="997631"/>
                <a:gridCol w="1795735"/>
              </a:tblGrid>
              <a:tr h="11706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अ. न.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लागणारे साहित्य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दर (रु)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नग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600" b="1" kern="11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Mangal"/>
                        </a:rPr>
                        <a:t>एकुण (रु)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4786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अडॉप्टर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 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१५०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१५०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२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आय आर सेन्सर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१५०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१५०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३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 एल ई डी बल्ब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२ 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१० 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४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Arduino बोर्ड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५००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५००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५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1130" algn="r"/>
                        </a:tabLs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पी. सी. बी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२० 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२</a:t>
                      </a:r>
                      <a:r>
                        <a:rPr lang="hi-IN" sz="1600" kern="1100" dirty="0">
                          <a:effectLst/>
                          <a:latin typeface="Calibri"/>
                          <a:ea typeface="Calibri"/>
                          <a:cs typeface="Mangal"/>
                        </a:rPr>
                        <a:t>०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६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वायर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१०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५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५</a:t>
                      </a:r>
                      <a:r>
                        <a:rPr lang="hi-IN" sz="1600" kern="1100" dirty="0">
                          <a:effectLst/>
                          <a:latin typeface="Calibri"/>
                          <a:ea typeface="Calibri"/>
                          <a:cs typeface="Mangal"/>
                        </a:rPr>
                        <a:t>०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600" b="1" kern="1100">
                          <a:effectLst/>
                          <a:latin typeface="Calibri"/>
                          <a:ea typeface="Calibri"/>
                          <a:cs typeface="Mangal"/>
                        </a:rPr>
                        <a:t>७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कनेक्टिंग वायर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१५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i-IN" sz="1600" kern="1100" dirty="0">
                          <a:effectLst/>
                          <a:latin typeface="Calibri"/>
                          <a:ea typeface="Calibri"/>
                          <a:cs typeface="Mangal"/>
                        </a:rPr>
                        <a:t>१</a:t>
                      </a: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५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4682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८.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इंसुलेशन टेप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१० 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kern="1100">
                          <a:effectLst/>
                          <a:latin typeface="Mangal"/>
                          <a:ea typeface="Calibri"/>
                          <a:cs typeface="Mangal"/>
                        </a:rPr>
                        <a:t>१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१०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50">
                <a:tc gridSpan="4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kern="1100">
                          <a:effectLst/>
                          <a:latin typeface="Mangal"/>
                          <a:ea typeface="Calibri"/>
                          <a:cs typeface="Mangal"/>
                        </a:rPr>
                        <a:t>एकूण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600" kern="1100" dirty="0">
                          <a:effectLst/>
                          <a:latin typeface="Mangal"/>
                          <a:ea typeface="Calibri"/>
                          <a:cs typeface="Mangal"/>
                        </a:rPr>
                        <a:t>९०५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1924" marR="61924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मॅजिकल फ्लॉवर पॉट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कसा बनवणार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9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mr-IN" sz="1800" dirty="0" smtClean="0"/>
              <a:t>अडॉप्टर</a:t>
            </a:r>
            <a:r>
              <a:rPr lang="en-US" sz="1800" dirty="0"/>
              <a:t>(9VDC):-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2133600"/>
            <a:ext cx="3657600" cy="355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एल ई डी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9" y="1839198"/>
            <a:ext cx="6940111" cy="42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ARDUINO 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युनो बोर्ड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2363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आय आर  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सेन्सर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4359905" cy="36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पी. सी. बी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262563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कनेक्टिंग वायर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सोल्डरिंग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130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मॅजिकल फ्लॉवर पॉट करणे.</vt:lpstr>
      <vt:lpstr>मॅजिकल फ्लॉवर पॉट कसा बनवणार ?</vt:lpstr>
      <vt:lpstr>साहित्य </vt:lpstr>
      <vt:lpstr>एल ई डी  </vt:lpstr>
      <vt:lpstr>ARDUINO युनो बोर्ड </vt:lpstr>
      <vt:lpstr>आय आर  सेन्सर </vt:lpstr>
      <vt:lpstr>पी. सी. बी </vt:lpstr>
      <vt:lpstr>कनेक्टिंग वायर </vt:lpstr>
      <vt:lpstr>सोल्डरिंग </vt:lpstr>
      <vt:lpstr>टेस्टिंग </vt:lpstr>
      <vt:lpstr>असेम्ब्ली </vt:lpstr>
      <vt:lpstr>कॉस्टिंग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32</cp:revision>
  <dcterms:created xsi:type="dcterms:W3CDTF">2017-11-20T08:31:11Z</dcterms:created>
  <dcterms:modified xsi:type="dcterms:W3CDTF">2018-03-15T07:01:53Z</dcterms:modified>
</cp:coreProperties>
</file>