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6CCE-5027-414A-B146-907B303D519F}" type="datetimeFigureOut">
              <a:rPr lang="en-US" smtClean="0"/>
              <a:t>21/03/2020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645E-0543-4DE1-B1D6-083B5D164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6CCE-5027-414A-B146-907B303D519F}" type="datetimeFigureOut">
              <a:rPr lang="en-US" smtClean="0"/>
              <a:t>21/03/2020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645E-0543-4DE1-B1D6-083B5D164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6CCE-5027-414A-B146-907B303D519F}" type="datetimeFigureOut">
              <a:rPr lang="en-US" smtClean="0"/>
              <a:t>21/03/2020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645E-0543-4DE1-B1D6-083B5D164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6CCE-5027-414A-B146-907B303D519F}" type="datetimeFigureOut">
              <a:rPr lang="en-US" smtClean="0"/>
              <a:t>21/03/2020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645E-0543-4DE1-B1D6-083B5D164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6CCE-5027-414A-B146-907B303D519F}" type="datetimeFigureOut">
              <a:rPr lang="en-US" smtClean="0"/>
              <a:t>21/03/2020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645E-0543-4DE1-B1D6-083B5D164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6CCE-5027-414A-B146-907B303D519F}" type="datetimeFigureOut">
              <a:rPr lang="en-US" smtClean="0"/>
              <a:t>21/03/2020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645E-0543-4DE1-B1D6-083B5D164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6CCE-5027-414A-B146-907B303D519F}" type="datetimeFigureOut">
              <a:rPr lang="en-US" smtClean="0"/>
              <a:t>21/03/2020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645E-0543-4DE1-B1D6-083B5D164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6CCE-5027-414A-B146-907B303D519F}" type="datetimeFigureOut">
              <a:rPr lang="en-US" smtClean="0"/>
              <a:t>21/03/2020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645E-0543-4DE1-B1D6-083B5D164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6CCE-5027-414A-B146-907B303D519F}" type="datetimeFigureOut">
              <a:rPr lang="en-US" smtClean="0"/>
              <a:t>21/03/2020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645E-0543-4DE1-B1D6-083B5D164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6CCE-5027-414A-B146-907B303D519F}" type="datetimeFigureOut">
              <a:rPr lang="en-US" smtClean="0"/>
              <a:t>21/03/2020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645E-0543-4DE1-B1D6-083B5D164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6CCE-5027-414A-B146-907B303D519F}" type="datetimeFigureOut">
              <a:rPr lang="en-US" smtClean="0"/>
              <a:t>21/03/2020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645E-0543-4DE1-B1D6-083B5D164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A6CCE-5027-414A-B146-907B303D519F}" type="datetimeFigureOut">
              <a:rPr lang="en-US" smtClean="0"/>
              <a:t>21/03/2020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2645E-0543-4DE1-B1D6-083B5D164F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5460" y="2782669"/>
            <a:ext cx="3865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saah" pitchFamily="34" charset="0"/>
                <a:cs typeface="Utsaah" pitchFamily="34" charset="0"/>
              </a:rPr>
              <a:t>लक्स मीटर बनवणे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Utsaah" pitchFamily="34" charset="0"/>
              <a:cs typeface="Utsaah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667000"/>
            <a:ext cx="1638590" cy="769441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mr-IN" dirty="0"/>
              <a:t>धन्यवाद 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r-IN" sz="4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saah" panose="020B0604020202020204" pitchFamily="34" charset="0"/>
                <a:cs typeface="Utsaah" panose="020B0604020202020204" pitchFamily="34" charset="0"/>
              </a:rPr>
              <a:t>साहित्य</a:t>
            </a:r>
            <a:r>
              <a:rPr kumimoji="0" lang="mr-IN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990600"/>
            <a:ext cx="2819400" cy="28194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light sensor bh1750"/>
          <p:cNvPicPr>
            <a:picLocks noChangeAspect="1" noChangeArrowheads="1"/>
          </p:cNvPicPr>
          <p:nvPr/>
        </p:nvPicPr>
        <p:blipFill>
          <a:blip r:embed="rId4" cstate="print"/>
          <a:srcRect b="8800"/>
          <a:stretch>
            <a:fillRect/>
          </a:stretch>
        </p:blipFill>
        <p:spPr bwMode="auto">
          <a:xfrm>
            <a:off x="2971800" y="3733800"/>
            <a:ext cx="2924342" cy="2667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9833" y="3364468"/>
            <a:ext cx="151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/>
              <a:t>Arduino Uno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0866" y="3352800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dirty="0" smtClean="0">
                <a:latin typeface="Utsaah" pitchFamily="34" charset="0"/>
                <a:cs typeface="Utsaah" pitchFamily="34" charset="0"/>
              </a:rPr>
              <a:t>ब्ल्यूटूथ मोड्यूल</a:t>
            </a:r>
            <a:endParaRPr lang="en-US" sz="24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5791200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dirty="0">
                <a:latin typeface="Utsaah" pitchFamily="34" charset="0"/>
                <a:cs typeface="Utsaah" pitchFamily="34" charset="0"/>
              </a:rPr>
              <a:t>लाईट सेन्सर </a:t>
            </a:r>
            <a:endParaRPr lang="en-US" sz="2400" dirty="0">
              <a:latin typeface="Utsaah" pitchFamily="34" charset="0"/>
              <a:cs typeface="Utsaa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r-IN" sz="4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saah" panose="020B0604020202020204" pitchFamily="34" charset="0"/>
                <a:cs typeface="Utsaah" panose="020B0604020202020204" pitchFamily="34" charset="0"/>
              </a:rPr>
              <a:t>साहित्य</a:t>
            </a:r>
            <a:r>
              <a:rPr kumimoji="0" lang="mr-IN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524000"/>
            <a:ext cx="259080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1066800"/>
            <a:ext cx="2743200" cy="2743200"/>
          </a:xfrm>
          <a:prstGeom prst="rect">
            <a:avLst/>
          </a:prstGeom>
        </p:spPr>
      </p:pic>
      <p:pic>
        <p:nvPicPr>
          <p:cNvPr id="1026" name="Picture 2" descr="Image result for battery 9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191000"/>
            <a:ext cx="3785576" cy="236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8150" y="3962400"/>
            <a:ext cx="603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dirty="0">
                <a:latin typeface="Utsaah" pitchFamily="34" charset="0"/>
                <a:cs typeface="Utsaah" pitchFamily="34" charset="0"/>
              </a:rPr>
              <a:t>वायर</a:t>
            </a:r>
            <a:endParaRPr lang="en-US" sz="24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3886200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dirty="0">
                <a:latin typeface="Utsaah" pitchFamily="34" charset="0"/>
                <a:cs typeface="Utsaah" pitchFamily="34" charset="0"/>
              </a:rPr>
              <a:t>सोल्डरिन्ग गन आणि मेटल</a:t>
            </a:r>
            <a:endParaRPr lang="en-US" sz="24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6019800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dirty="0">
                <a:latin typeface="Utsaah" pitchFamily="34" charset="0"/>
                <a:cs typeface="Utsaah" pitchFamily="34" charset="0"/>
              </a:rPr>
              <a:t>बॅटरी </a:t>
            </a:r>
            <a:r>
              <a:rPr lang="en-US" sz="2400" dirty="0">
                <a:latin typeface="Utsaah" pitchFamily="34" charset="0"/>
                <a:cs typeface="Utsaah" pitchFamily="34" charset="0"/>
              </a:rPr>
              <a:t>9V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305800" cy="523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mr-IN" sz="4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saah" panose="020B0604020202020204" pitchFamily="34" charset="0"/>
                <a:cs typeface="Utsaah" panose="020B0604020202020204" pitchFamily="34" charset="0"/>
              </a:rPr>
              <a:t>सर्किट डायग्राम </a:t>
            </a:r>
            <a:endParaRPr lang="en-US" sz="4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752600"/>
            <a:ext cx="645721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लाईट सेन्सरची </a:t>
            </a:r>
            <a:r>
              <a:rPr lang="en-US" sz="2800" dirty="0" err="1" smtClean="0">
                <a:latin typeface="Utsaah" pitchFamily="34" charset="0"/>
                <a:cs typeface="Utsaah" pitchFamily="34" charset="0"/>
              </a:rPr>
              <a:t>Vcc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पिन </a:t>
            </a:r>
            <a:r>
              <a:rPr lang="en-US" sz="2800" dirty="0" err="1" smtClean="0">
                <a:latin typeface="Utsaah" pitchFamily="34" charset="0"/>
                <a:cs typeface="Utsaah" pitchFamily="34" charset="0"/>
              </a:rPr>
              <a:t>Arduino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च्या 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5V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ला जोडावी.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लाईट सेन्सरची 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SCL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पिन </a:t>
            </a:r>
            <a:r>
              <a:rPr lang="en-US" sz="2800" dirty="0" err="1" smtClean="0">
                <a:latin typeface="Utsaah" pitchFamily="34" charset="0"/>
                <a:cs typeface="Utsaah" pitchFamily="34" charset="0"/>
              </a:rPr>
              <a:t>Arduino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च्या 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A5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ला जोडावी.</a:t>
            </a:r>
            <a:endParaRPr lang="en-US" sz="2800" dirty="0" smtClean="0">
              <a:latin typeface="Utsaah" pitchFamily="34" charset="0"/>
              <a:cs typeface="Utsaah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लाईट सेन्सरची 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SDA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पिन </a:t>
            </a:r>
            <a:r>
              <a:rPr lang="en-US" sz="2800" dirty="0" err="1" smtClean="0">
                <a:latin typeface="Utsaah" pitchFamily="34" charset="0"/>
                <a:cs typeface="Utsaah" pitchFamily="34" charset="0"/>
              </a:rPr>
              <a:t>Arduino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च्या 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A4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ला जोडावी.</a:t>
            </a:r>
            <a:endParaRPr lang="en-US" sz="2800" dirty="0" smtClean="0">
              <a:latin typeface="Utsaah" pitchFamily="34" charset="0"/>
              <a:cs typeface="Utsaah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लाईट सेन्सरची 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GND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पिन </a:t>
            </a:r>
            <a:r>
              <a:rPr lang="en-US" sz="2800" dirty="0" err="1" smtClean="0">
                <a:latin typeface="Utsaah" pitchFamily="34" charset="0"/>
                <a:cs typeface="Utsaah" pitchFamily="34" charset="0"/>
              </a:rPr>
              <a:t>Arduino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च्या 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GND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ला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जोडावी.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ब्ल्यूटूथ मोड्यूलची </a:t>
            </a:r>
            <a:r>
              <a:rPr lang="en-US" sz="2800" dirty="0" err="1" smtClean="0">
                <a:latin typeface="Utsaah" pitchFamily="34" charset="0"/>
                <a:cs typeface="Utsaah" pitchFamily="34" charset="0"/>
              </a:rPr>
              <a:t>Vcc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पिन </a:t>
            </a:r>
            <a:r>
              <a:rPr lang="en-US" sz="2800" dirty="0" err="1" smtClean="0">
                <a:latin typeface="Utsaah" pitchFamily="34" charset="0"/>
                <a:cs typeface="Utsaah" pitchFamily="34" charset="0"/>
              </a:rPr>
              <a:t>Arduino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च्या 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3.3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ला जोडावी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.</a:t>
            </a:r>
            <a:endParaRPr lang="en-US" sz="2800" dirty="0">
              <a:latin typeface="Utsaah" pitchFamily="34" charset="0"/>
              <a:cs typeface="Utsaah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ब्ल्यूटूथ मोड्यूलची 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GND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पिन </a:t>
            </a:r>
            <a:r>
              <a:rPr lang="en-US" sz="2800" dirty="0" err="1" smtClean="0">
                <a:latin typeface="Utsaah" pitchFamily="34" charset="0"/>
                <a:cs typeface="Utsaah" pitchFamily="34" charset="0"/>
              </a:rPr>
              <a:t>Arduino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च्या 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GND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ला जोडावी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ब्ल्यूटूथ मोड्यूलची </a:t>
            </a:r>
            <a:r>
              <a:rPr lang="en-US" sz="2800" dirty="0" err="1" smtClean="0">
                <a:latin typeface="Utsaah" pitchFamily="34" charset="0"/>
                <a:cs typeface="Utsaah" pitchFamily="34" charset="0"/>
              </a:rPr>
              <a:t>Tx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पिन </a:t>
            </a:r>
            <a:r>
              <a:rPr lang="en-US" sz="2800" dirty="0" err="1" smtClean="0">
                <a:latin typeface="Utsaah" pitchFamily="34" charset="0"/>
                <a:cs typeface="Utsaah" pitchFamily="34" charset="0"/>
              </a:rPr>
              <a:t>Arduino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च्या 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Rx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ला जोडावी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ब्ल्यूटूथ मोड्यूलची </a:t>
            </a:r>
            <a:r>
              <a:rPr lang="en-US" sz="2800" dirty="0" err="1" smtClean="0">
                <a:latin typeface="Utsaah" pitchFamily="34" charset="0"/>
                <a:cs typeface="Utsaah" pitchFamily="34" charset="0"/>
              </a:rPr>
              <a:t>Rxs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पिन </a:t>
            </a:r>
            <a:r>
              <a:rPr lang="en-US" sz="2800" dirty="0" err="1" smtClean="0">
                <a:latin typeface="Utsaah" pitchFamily="34" charset="0"/>
                <a:cs typeface="Utsaah" pitchFamily="34" charset="0"/>
              </a:rPr>
              <a:t>Arduino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च्या </a:t>
            </a:r>
            <a:r>
              <a:rPr lang="en-US" sz="2800" dirty="0" err="1" smtClean="0">
                <a:latin typeface="Utsaah" pitchFamily="34" charset="0"/>
                <a:cs typeface="Utsaah" pitchFamily="34" charset="0"/>
              </a:rPr>
              <a:t>Tx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ला जोडावी</a:t>
            </a:r>
            <a:r>
              <a:rPr lang="en-US" sz="2800" dirty="0" smtClean="0">
                <a:latin typeface="Utsaah" pitchFamily="34" charset="0"/>
                <a:cs typeface="Utsaah" pitchFamily="34" charset="0"/>
              </a:rPr>
              <a:t>.</a:t>
            </a:r>
          </a:p>
          <a:p>
            <a:endParaRPr lang="en-US" sz="28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1430" y="381000"/>
            <a:ext cx="3549370" cy="646331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mr-IN" sz="4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saah" panose="020B0604020202020204" pitchFamily="34" charset="0"/>
                <a:cs typeface="Utsaah" panose="020B0604020202020204" pitchFamily="34" charset="0"/>
              </a:rPr>
              <a:t>कनेक्शन</a:t>
            </a:r>
            <a:endParaRPr lang="en-US" sz="4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0" y="1600200"/>
          <a:ext cx="6934200" cy="3784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/>
                <a:gridCol w="2311400"/>
                <a:gridCol w="2311400"/>
              </a:tblGrid>
              <a:tr h="8047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Light Sensor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Arduino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Bluetooth Module</a:t>
                      </a:r>
                      <a:endParaRPr lang="en-US" sz="2000" dirty="0"/>
                    </a:p>
                  </a:txBody>
                  <a:tcPr/>
                </a:tc>
              </a:tr>
              <a:tr h="42569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5V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4256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 V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Vcc</a:t>
                      </a:r>
                      <a:endParaRPr lang="en-US" dirty="0"/>
                    </a:p>
                  </a:txBody>
                  <a:tcPr/>
                </a:tc>
              </a:tr>
              <a:tr h="4256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4256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4256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GND</a:t>
                      </a:r>
                      <a:endParaRPr lang="en-US" dirty="0"/>
                    </a:p>
                  </a:txBody>
                  <a:tcPr/>
                </a:tc>
              </a:tr>
              <a:tr h="4256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Rx</a:t>
                      </a:r>
                      <a:endParaRPr lang="en-US" dirty="0"/>
                    </a:p>
                  </a:txBody>
                  <a:tcPr/>
                </a:tc>
              </a:tr>
              <a:tr h="4256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1430" y="381000"/>
            <a:ext cx="3549370" cy="646331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mr-IN" sz="4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saah" panose="020B0604020202020204" pitchFamily="34" charset="0"/>
                <a:cs typeface="Utsaah" panose="020B0604020202020204" pitchFamily="34" charset="0"/>
              </a:rPr>
              <a:t>कनेक्शन</a:t>
            </a:r>
            <a:endParaRPr lang="en-US" sz="4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1430" y="381000"/>
            <a:ext cx="3549370" cy="646331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mr-IN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saah" panose="020B0604020202020204" pitchFamily="34" charset="0"/>
                <a:cs typeface="Utsaah" panose="020B0604020202020204" pitchFamily="34" charset="0"/>
              </a:rPr>
              <a:t>कनेक्शन डायग्राम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676400"/>
            <a:ext cx="3322109" cy="4191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676400"/>
            <a:ext cx="3581400" cy="4191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mr-IN" sz="4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saah" panose="020B0604020202020204" pitchFamily="34" charset="0"/>
                <a:cs typeface="Utsaah" panose="020B0604020202020204" pitchFamily="34" charset="0"/>
              </a:rPr>
              <a:t>असेम्ब्ली</a:t>
            </a:r>
            <a:r>
              <a:rPr kumimoji="0" lang="mr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8586" y="228600"/>
            <a:ext cx="1588898" cy="769441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mr-IN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saah" panose="020B0604020202020204" pitchFamily="34" charset="0"/>
                <a:cs typeface="Utsaah" panose="020B0604020202020204" pitchFamily="34" charset="0"/>
              </a:rPr>
              <a:t>कॉस्टिंग </a:t>
            </a:r>
            <a:endParaRPr lang="en-IN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65581124"/>
              </p:ext>
            </p:extLst>
          </p:nvPr>
        </p:nvGraphicFramePr>
        <p:xfrm>
          <a:off x="609600" y="1447799"/>
          <a:ext cx="7848599" cy="4346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6063"/>
                <a:gridCol w="2668394"/>
                <a:gridCol w="1343983"/>
                <a:gridCol w="978628"/>
                <a:gridCol w="1761531"/>
              </a:tblGrid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 kern="11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अ. न.</a:t>
                      </a:r>
                      <a:endParaRPr lang="en-US" sz="2800" dirty="0"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 kern="11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लागणारे साहित्य </a:t>
                      </a:r>
                      <a:endParaRPr lang="en-US" sz="2800" dirty="0"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 kern="11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दर (रु)</a:t>
                      </a:r>
                      <a:endParaRPr lang="en-US" sz="2800" dirty="0"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 kern="11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नग</a:t>
                      </a:r>
                      <a:endParaRPr lang="en-US" sz="2800" dirty="0"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i-IN" sz="2800" kern="11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एकुण (रु)</a:t>
                      </a:r>
                      <a:endParaRPr lang="en-US" sz="2800" dirty="0"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/>
                </a:tc>
              </a:tr>
              <a:tr h="6522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100" dirty="0">
                          <a:effectLst/>
                        </a:rPr>
                        <a:t>१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1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९ </a:t>
                      </a:r>
                      <a:r>
                        <a:rPr lang="en-US" sz="2400" kern="11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व्होल्ट</a:t>
                      </a:r>
                      <a:r>
                        <a:rPr lang="en-US" sz="2400" kern="11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kern="11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बॅटरी</a:t>
                      </a:r>
                      <a:r>
                        <a:rPr lang="en-US" sz="2400" kern="11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व </a:t>
                      </a:r>
                      <a:r>
                        <a:rPr lang="en-US" sz="2400" kern="11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क्न्नेक्टर</a:t>
                      </a:r>
                      <a:r>
                        <a:rPr lang="en-US" sz="2400" kern="11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Utsaah" pitchFamily="34" charset="0"/>
                        <a:cs typeface="Utsaah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kern="11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100" dirty="0">
                          <a:effectLst/>
                        </a:rPr>
                        <a:t> २५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100">
                          <a:effectLst/>
                        </a:rPr>
                        <a:t>१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100" dirty="0">
                          <a:effectLst/>
                        </a:rPr>
                        <a:t>२५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100" dirty="0">
                          <a:effectLst/>
                        </a:rPr>
                        <a:t>२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kern="11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लाईट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kern="11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सेन्सर</a:t>
                      </a:r>
                      <a:r>
                        <a:rPr lang="en-US" sz="2400" kern="11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100" dirty="0">
                          <a:effectLst/>
                        </a:rPr>
                        <a:t>१४५ 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100" dirty="0">
                          <a:effectLst/>
                        </a:rPr>
                        <a:t>१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100">
                          <a:effectLst/>
                        </a:rPr>
                        <a:t>१४५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100" dirty="0">
                          <a:effectLst/>
                        </a:rPr>
                        <a:t>३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1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 </a:t>
                      </a:r>
                      <a:r>
                        <a:rPr lang="en-US" sz="2400" kern="11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ब्लूटूथ</a:t>
                      </a:r>
                      <a:r>
                        <a:rPr lang="en-US" sz="2400" kern="11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kern="11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मोडूले</a:t>
                      </a:r>
                      <a:r>
                        <a:rPr lang="en-US" sz="2400" kern="11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100">
                          <a:effectLst/>
                        </a:rPr>
                        <a:t>२५०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100" dirty="0">
                          <a:effectLst/>
                        </a:rPr>
                        <a:t>५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100">
                          <a:effectLst/>
                        </a:rPr>
                        <a:t>२५०  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100" dirty="0">
                          <a:effectLst/>
                        </a:rPr>
                        <a:t>४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1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Arduino</a:t>
                      </a:r>
                      <a:r>
                        <a:rPr lang="en-US" sz="2400" kern="11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kern="11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बोर्ड</a:t>
                      </a:r>
                      <a:r>
                        <a:rPr lang="en-US" sz="2400" kern="11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100">
                          <a:effectLst/>
                        </a:rPr>
                        <a:t>५००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100" dirty="0">
                          <a:effectLst/>
                        </a:rPr>
                        <a:t>१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100" dirty="0">
                          <a:effectLst/>
                        </a:rPr>
                        <a:t>५००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100" dirty="0">
                          <a:effectLst/>
                        </a:rPr>
                        <a:t>५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1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आउटर</a:t>
                      </a:r>
                      <a:r>
                        <a:rPr lang="en-US" sz="2400" kern="11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100">
                          <a:effectLst/>
                        </a:rPr>
                        <a:t> २० 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100">
                          <a:effectLst/>
                        </a:rPr>
                        <a:t> १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100" dirty="0">
                          <a:effectLst/>
                        </a:rPr>
                        <a:t>२०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100" dirty="0">
                          <a:effectLst/>
                        </a:rPr>
                        <a:t>६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1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कनेक्टिंग</a:t>
                      </a:r>
                      <a:r>
                        <a:rPr lang="en-US" sz="2400" kern="11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kern="11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वायर</a:t>
                      </a:r>
                      <a:endParaRPr lang="en-US" sz="2400" dirty="0"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100">
                          <a:effectLst/>
                        </a:rPr>
                        <a:t>५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100">
                          <a:effectLst/>
                        </a:rPr>
                        <a:t>८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100" dirty="0">
                          <a:effectLst/>
                        </a:rPr>
                        <a:t>४०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100" dirty="0">
                          <a:effectLst/>
                        </a:rPr>
                        <a:t>७ 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1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इंसुलेशन</a:t>
                      </a:r>
                      <a:r>
                        <a:rPr lang="en-US" sz="2400" kern="11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kern="11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टेप</a:t>
                      </a:r>
                      <a:endParaRPr lang="en-US" sz="2400" dirty="0"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100" dirty="0">
                          <a:effectLst/>
                        </a:rPr>
                        <a:t>१०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100">
                          <a:effectLst/>
                        </a:rPr>
                        <a:t>१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100" dirty="0">
                          <a:effectLst/>
                        </a:rPr>
                        <a:t>१०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408709">
                <a:tc gridSpan="4"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kern="1100" dirty="0" err="1">
                          <a:solidFill>
                            <a:schemeClr val="bg1"/>
                          </a:solidFill>
                          <a:effectLst/>
                          <a:latin typeface="Utsaah" pitchFamily="34" charset="0"/>
                          <a:ea typeface="+mn-ea"/>
                          <a:cs typeface="Utsaah" pitchFamily="34" charset="0"/>
                        </a:rPr>
                        <a:t>एकूण</a:t>
                      </a:r>
                      <a:endParaRPr lang="en-US" sz="2800" b="1" kern="1100" dirty="0">
                        <a:solidFill>
                          <a:schemeClr val="bg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kern="1100" dirty="0">
                          <a:solidFill>
                            <a:schemeClr val="tx1"/>
                          </a:solidFill>
                          <a:effectLst/>
                          <a:latin typeface="Utsaah" pitchFamily="34" charset="0"/>
                          <a:ea typeface="+mn-ea"/>
                          <a:cs typeface="Utsaah" pitchFamily="34" charset="0"/>
                        </a:rPr>
                        <a:t>९९०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209</Words>
  <Application>Microsoft Office PowerPoint</Application>
  <PresentationFormat>On-screen Show (4:3)</PresentationFormat>
  <Paragraphs>91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30</cp:revision>
  <dcterms:created xsi:type="dcterms:W3CDTF">2020-03-21T08:22:18Z</dcterms:created>
  <dcterms:modified xsi:type="dcterms:W3CDTF">2020-03-21T09:10:37Z</dcterms:modified>
</cp:coreProperties>
</file>