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1" r:id="rId3"/>
    <p:sldId id="261" r:id="rId4"/>
    <p:sldId id="277" r:id="rId5"/>
    <p:sldId id="282" r:id="rId6"/>
    <p:sldId id="287" r:id="rId7"/>
    <p:sldId id="28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07" autoAdjust="0"/>
  </p:normalViewPr>
  <p:slideViewPr>
    <p:cSldViewPr>
      <p:cViewPr varScale="1">
        <p:scale>
          <a:sx n="69" d="100"/>
          <a:sy n="69" d="100"/>
        </p:scale>
        <p:origin x="-14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21/03/2020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0127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21/03/2020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15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21/03/2020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40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21/03/2020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112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21/03/2020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6056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21/03/2020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164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21/03/2020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59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21/03/2020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717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21/03/2020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32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21/03/2020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68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21/03/2020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5863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5F5D5-FE9E-4B08-BF54-CFF1F9D2B562}" type="datetimeFigureOut">
              <a:rPr lang="en-US" smtClean="0"/>
              <a:pPr/>
              <a:t>21/03/2020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252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ea typeface="+mn-ea"/>
                <a:cs typeface="Utsaah" pitchFamily="34" charset="0"/>
              </a:rPr>
              <a:t>  </a:t>
            </a:r>
            <a:r>
              <a:rPr lang="mr-IN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ea typeface="+mn-ea"/>
                <a:cs typeface="Utsaah" pitchFamily="34" charset="0"/>
              </a:rPr>
              <a:t>सेन्सर म्हणजे काय ?</a:t>
            </a:r>
            <a:endParaRPr lang="en-US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Utsaah" pitchFamily="34" charset="0"/>
              <a:ea typeface="+mn-ea"/>
              <a:cs typeface="Utsaah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331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r>
              <a:rPr lang="mr-IN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ea typeface="+mn-ea"/>
                <a:cs typeface="Utsaah" pitchFamily="34" charset="0"/>
              </a:rPr>
              <a:t>काही बॉडी सेन्सर   </a:t>
            </a:r>
            <a:endParaRPr lang="en-US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Utsaah" pitchFamily="34" charset="0"/>
              <a:ea typeface="+mn-ea"/>
              <a:cs typeface="Utsaah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8977491"/>
              </p:ext>
            </p:extLst>
          </p:nvPr>
        </p:nvGraphicFramePr>
        <p:xfrm>
          <a:off x="533400" y="1447800"/>
          <a:ext cx="77724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800100">
                <a:tc>
                  <a:txBody>
                    <a:bodyPr/>
                    <a:lstStyle/>
                    <a:p>
                      <a:r>
                        <a:rPr lang="mr-IN" sz="2800" dirty="0" smtClean="0">
                          <a:latin typeface="Utsaah" pitchFamily="34" charset="0"/>
                          <a:cs typeface="Utsaah" pitchFamily="34" charset="0"/>
                        </a:rPr>
                        <a:t>अ.क्र </a:t>
                      </a:r>
                      <a:endParaRPr lang="en-IN" sz="2800" dirty="0">
                        <a:latin typeface="Utsaah" pitchFamily="34" charset="0"/>
                        <a:cs typeface="Utsaah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>
                          <a:latin typeface="Utsaah" pitchFamily="34" charset="0"/>
                          <a:cs typeface="Utsaah" pitchFamily="34" charset="0"/>
                        </a:rPr>
                        <a:t>सेन्सर </a:t>
                      </a:r>
                      <a:endParaRPr lang="en-IN" sz="2800" dirty="0">
                        <a:latin typeface="Utsaah" pitchFamily="34" charset="0"/>
                        <a:cs typeface="Utsaah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>
                          <a:latin typeface="Utsaah" pitchFamily="34" charset="0"/>
                          <a:cs typeface="Utsaah" pitchFamily="34" charset="0"/>
                        </a:rPr>
                        <a:t>कार्य  </a:t>
                      </a:r>
                      <a:endParaRPr lang="en-IN" sz="2800" dirty="0">
                        <a:latin typeface="Utsaah" pitchFamily="34" charset="0"/>
                        <a:cs typeface="Utsaah" pitchFamily="34" charset="0"/>
                      </a:endParaRP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sz="2800" dirty="0" smtClean="0">
                          <a:latin typeface="Utsaah" pitchFamily="34" charset="0"/>
                          <a:cs typeface="Utsaah" pitchFamily="34" charset="0"/>
                        </a:rPr>
                        <a:t>१ </a:t>
                      </a:r>
                      <a:endParaRPr lang="en-IN" sz="2800" dirty="0">
                        <a:latin typeface="Utsaah" pitchFamily="34" charset="0"/>
                        <a:cs typeface="Utsaah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>
                          <a:latin typeface="Utsaah" pitchFamily="34" charset="0"/>
                          <a:cs typeface="Utsaah" pitchFamily="34" charset="0"/>
                        </a:rPr>
                        <a:t>कान </a:t>
                      </a:r>
                      <a:endParaRPr lang="en-IN" sz="2800" dirty="0">
                        <a:latin typeface="Utsaah" pitchFamily="34" charset="0"/>
                        <a:cs typeface="Utsaah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>
                          <a:latin typeface="Utsaah" pitchFamily="34" charset="0"/>
                          <a:cs typeface="Utsaah" pitchFamily="34" charset="0"/>
                        </a:rPr>
                        <a:t>ऐकणे.</a:t>
                      </a:r>
                      <a:endParaRPr lang="en-IN" sz="2800" dirty="0">
                        <a:latin typeface="Utsaah" pitchFamily="34" charset="0"/>
                        <a:cs typeface="Utsaah" pitchFamily="34" charset="0"/>
                      </a:endParaRP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sz="2800" dirty="0" smtClean="0">
                          <a:latin typeface="Utsaah" pitchFamily="34" charset="0"/>
                          <a:cs typeface="Utsaah" pitchFamily="34" charset="0"/>
                        </a:rPr>
                        <a:t>२ </a:t>
                      </a:r>
                      <a:endParaRPr lang="en-IN" sz="2800" dirty="0">
                        <a:latin typeface="Utsaah" pitchFamily="34" charset="0"/>
                        <a:cs typeface="Utsaah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>
                          <a:latin typeface="Utsaah" pitchFamily="34" charset="0"/>
                          <a:cs typeface="Utsaah" pitchFamily="34" charset="0"/>
                        </a:rPr>
                        <a:t>नाक </a:t>
                      </a:r>
                      <a:endParaRPr lang="en-IN" sz="2800" dirty="0">
                        <a:latin typeface="Utsaah" pitchFamily="34" charset="0"/>
                        <a:cs typeface="Utsaah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>
                          <a:latin typeface="Utsaah" pitchFamily="34" charset="0"/>
                          <a:cs typeface="Utsaah" pitchFamily="34" charset="0"/>
                        </a:rPr>
                        <a:t>वास घेणे.</a:t>
                      </a:r>
                      <a:endParaRPr lang="en-IN" sz="2800" dirty="0">
                        <a:latin typeface="Utsaah" pitchFamily="34" charset="0"/>
                        <a:cs typeface="Utsaah" pitchFamily="34" charset="0"/>
                      </a:endParaRP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sz="2800" dirty="0" smtClean="0">
                          <a:latin typeface="Utsaah" pitchFamily="34" charset="0"/>
                          <a:cs typeface="Utsaah" pitchFamily="34" charset="0"/>
                        </a:rPr>
                        <a:t>३ </a:t>
                      </a:r>
                      <a:endParaRPr lang="en-IN" sz="2800" dirty="0">
                        <a:latin typeface="Utsaah" pitchFamily="34" charset="0"/>
                        <a:cs typeface="Utsaah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>
                          <a:latin typeface="Utsaah" pitchFamily="34" charset="0"/>
                          <a:cs typeface="Utsaah" pitchFamily="34" charset="0"/>
                        </a:rPr>
                        <a:t>जीभ </a:t>
                      </a:r>
                      <a:endParaRPr lang="en-IN" sz="2800" dirty="0">
                        <a:latin typeface="Utsaah" pitchFamily="34" charset="0"/>
                        <a:cs typeface="Utsaah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>
                          <a:latin typeface="Utsaah" pitchFamily="34" charset="0"/>
                          <a:cs typeface="Utsaah" pitchFamily="34" charset="0"/>
                        </a:rPr>
                        <a:t>चव कळणे.</a:t>
                      </a:r>
                      <a:endParaRPr lang="en-IN" sz="2800" dirty="0">
                        <a:latin typeface="Utsaah" pitchFamily="34" charset="0"/>
                        <a:cs typeface="Utsaah" pitchFamily="34" charset="0"/>
                      </a:endParaRP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sz="2800" dirty="0" smtClean="0">
                          <a:latin typeface="Utsaah" pitchFamily="34" charset="0"/>
                          <a:cs typeface="Utsaah" pitchFamily="34" charset="0"/>
                        </a:rPr>
                        <a:t>४ </a:t>
                      </a:r>
                      <a:endParaRPr lang="en-IN" sz="2800" dirty="0">
                        <a:latin typeface="Utsaah" pitchFamily="34" charset="0"/>
                        <a:cs typeface="Utsaah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>
                          <a:latin typeface="Utsaah" pitchFamily="34" charset="0"/>
                          <a:cs typeface="Utsaah" pitchFamily="34" charset="0"/>
                        </a:rPr>
                        <a:t>डोळे </a:t>
                      </a:r>
                      <a:endParaRPr lang="en-IN" sz="2800" dirty="0">
                        <a:latin typeface="Utsaah" pitchFamily="34" charset="0"/>
                        <a:cs typeface="Utsaah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>
                          <a:latin typeface="Utsaah" pitchFamily="34" charset="0"/>
                          <a:cs typeface="Utsaah" pitchFamily="34" charset="0"/>
                        </a:rPr>
                        <a:t>पाहणे. </a:t>
                      </a:r>
                      <a:endParaRPr lang="en-IN" sz="2800" dirty="0">
                        <a:latin typeface="Utsaah" pitchFamily="34" charset="0"/>
                        <a:cs typeface="Utsaah" pitchFamily="34" charset="0"/>
                      </a:endParaRP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sz="2800" dirty="0" smtClean="0">
                          <a:latin typeface="Utsaah" pitchFamily="34" charset="0"/>
                          <a:cs typeface="Utsaah" pitchFamily="34" charset="0"/>
                        </a:rPr>
                        <a:t>५ </a:t>
                      </a:r>
                      <a:endParaRPr lang="en-IN" sz="2800" dirty="0">
                        <a:latin typeface="Utsaah" pitchFamily="34" charset="0"/>
                        <a:cs typeface="Utsaah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>
                          <a:latin typeface="Utsaah" pitchFamily="34" charset="0"/>
                          <a:cs typeface="Utsaah" pitchFamily="34" charset="0"/>
                        </a:rPr>
                        <a:t>त्वचा </a:t>
                      </a:r>
                      <a:endParaRPr lang="en-IN" sz="2800" dirty="0">
                        <a:latin typeface="Utsaah" pitchFamily="34" charset="0"/>
                        <a:cs typeface="Utsaah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>
                          <a:latin typeface="Utsaah" pitchFamily="34" charset="0"/>
                          <a:cs typeface="Utsaah" pitchFamily="34" charset="0"/>
                        </a:rPr>
                        <a:t>स्पर्श जाणवणे.</a:t>
                      </a:r>
                      <a:endParaRPr lang="en-IN" sz="2800" dirty="0">
                        <a:latin typeface="Utsaah" pitchFamily="34" charset="0"/>
                        <a:cs typeface="Utsaah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2095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mr-IN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ea typeface="+mn-ea"/>
                <a:cs typeface="Utsaah" pitchFamily="34" charset="0"/>
              </a:rPr>
              <a:t>काही इलेक्ट्रोनिक सेन्सर </a:t>
            </a:r>
            <a:endParaRPr lang="en-US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Utsaah" pitchFamily="34" charset="0"/>
              <a:ea typeface="+mn-ea"/>
              <a:cs typeface="Utsaah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50315140"/>
              </p:ext>
            </p:extLst>
          </p:nvPr>
        </p:nvGraphicFramePr>
        <p:xfrm>
          <a:off x="457200" y="1600200"/>
          <a:ext cx="83058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अ.क्र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सेन्सर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कार्य 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माईक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साउड  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एल डी आर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लाईट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३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ऑबस्टयाकल अवोईडिंग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ऑबस्टयाकल</a:t>
                      </a:r>
                      <a:r>
                        <a:rPr lang="mr-IN" baseline="0" dirty="0" smtClean="0"/>
                        <a:t> (अडथळा) 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४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मोशन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गती 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५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आय आर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प्रेजेन्स 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1930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Light Intensity Sensor (BH1750)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14800" y="5486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b="1" dirty="0" smtClean="0"/>
              <a:t>Rs.</a:t>
            </a:r>
            <a:r>
              <a:rPr lang="en-US" b="1" dirty="0" smtClean="0"/>
              <a:t>145 </a:t>
            </a:r>
            <a:r>
              <a:rPr lang="mr-IN" b="1" dirty="0" smtClean="0"/>
              <a:t>/- </a:t>
            </a:r>
            <a:endParaRPr lang="en-IN" b="1" dirty="0"/>
          </a:p>
        </p:txBody>
      </p:sp>
      <p:pic>
        <p:nvPicPr>
          <p:cNvPr id="6146" name="Picture 2" descr="Image result for light sensor bh1750"/>
          <p:cNvPicPr>
            <a:picLocks noChangeAspect="1" noChangeArrowheads="1"/>
          </p:cNvPicPr>
          <p:nvPr/>
        </p:nvPicPr>
        <p:blipFill>
          <a:blip r:embed="rId2" cstate="print"/>
          <a:srcRect b="8800"/>
          <a:stretch>
            <a:fillRect/>
          </a:stretch>
        </p:blipFill>
        <p:spPr bwMode="auto">
          <a:xfrm>
            <a:off x="2514600" y="1447800"/>
            <a:ext cx="4191000" cy="38221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3850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Light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lang="mr-I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ea typeface="+mn-ea"/>
                <a:cs typeface="Utsaah" pitchFamily="34" charset="0"/>
              </a:rPr>
              <a:t>सेन्सर </a:t>
            </a:r>
            <a:r>
              <a:rPr lang="mr-I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Utsaah" pitchFamily="34" charset="0"/>
                <a:ea typeface="+mn-ea"/>
                <a:cs typeface="Utsaah" pitchFamily="34" charset="0"/>
              </a:rPr>
              <a:t>म्हणजे काय?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Utsaah" pitchFamily="34" charset="0"/>
              <a:ea typeface="+mn-ea"/>
              <a:cs typeface="Utsaah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1752600"/>
            <a:ext cx="7543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 लाइट </a:t>
            </a: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सेन्सर एक फोटोइलेक्ट्रिक डिव्हाइस आहे </a:t>
            </a: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जो</a:t>
            </a:r>
            <a:r>
              <a:rPr lang="en-US" sz="2400" b="1" dirty="0" smtClean="0">
                <a:latin typeface="Utsaah" pitchFamily="34" charset="0"/>
                <a:cs typeface="Utsaah" pitchFamily="34" charset="0"/>
              </a:rPr>
              <a:t> </a:t>
            </a: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लाइट </a:t>
            </a: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एनर्जी (फोटॉन) ला विद्युत ऊर्जा (इलेक्ट्रॉन) मध्ये रुपांतरीत करतो</a:t>
            </a: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.</a:t>
            </a:r>
          </a:p>
          <a:p>
            <a:endParaRPr lang="mr-IN" sz="2400" b="1" dirty="0" smtClean="0">
              <a:latin typeface="Utsaah" pitchFamily="34" charset="0"/>
              <a:cs typeface="Utsaah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 फोटो </a:t>
            </a: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रेसिस्टर्स, </a:t>
            </a: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फोटोडायोड, फोटोव्होल्टेक सेल्स</a:t>
            </a: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, फोटोट्यूब, </a:t>
            </a: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फोटोमल्टीप्लायर </a:t>
            </a: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ट्यूब, </a:t>
            </a: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फोटोट्रान्सिस्टर्स, इत्यादींसारख्या </a:t>
            </a: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वेगवेगळ्या प्रकारचे लाइट सेन्सर उपलब्ध आहेत. </a:t>
            </a:r>
            <a:endParaRPr lang="mr-IN" sz="2400" b="1" dirty="0" smtClean="0">
              <a:latin typeface="Utsaah" pitchFamily="34" charset="0"/>
              <a:cs typeface="Utsaah" pitchFamily="34" charset="0"/>
            </a:endParaRPr>
          </a:p>
          <a:p>
            <a:endParaRPr lang="mr-IN" sz="2400" b="1" dirty="0" smtClean="0">
              <a:latin typeface="Utsaah" pitchFamily="34" charset="0"/>
              <a:cs typeface="Utsaah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 परंतु</a:t>
            </a: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, या प्रकाश सेन्सर सर्किटमध्ये लाईट सेन्सर म्हणून एलडीआर (लाइट डिपेंडेंट रेझिस्टर किंवा फोटोरोसिस्ट किंवा) वापरला जातो</a:t>
            </a: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.</a:t>
            </a:r>
          </a:p>
          <a:p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 लाइट </a:t>
            </a: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सेन्सर सामान्यत: स्ट्रीट लाइटमध्ये वापरला जातो आणि प्रकाशाची तीव्रता मोजण्यासाठी उद्योग, प्रयोगशाळा, शाळा आणि </a:t>
            </a: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कॉलेजमध्ये वापरला </a:t>
            </a: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जातो</a:t>
            </a:r>
            <a:r>
              <a:rPr lang="mr-IN" sz="2400" b="1" dirty="0" smtClean="0">
                <a:latin typeface="Utsaah" pitchFamily="34" charset="0"/>
                <a:cs typeface="Utsaah" pitchFamily="34" charset="0"/>
              </a:rPr>
              <a:t>.</a:t>
            </a:r>
            <a:endParaRPr lang="mr-IN" sz="2400" b="1" dirty="0" smtClean="0">
              <a:latin typeface="Utsaah" pitchFamily="34" charset="0"/>
              <a:cs typeface="Utsaah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339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mr-IN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लाईट सेन्सरचा </a:t>
            </a:r>
            <a:r>
              <a:rPr lang="mr-IN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उपयोग </a:t>
            </a:r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600200"/>
            <a:ext cx="8229600" cy="4525963"/>
          </a:xfrm>
        </p:spPr>
        <p:txBody>
          <a:bodyPr>
            <a:normAutofit/>
          </a:bodyPr>
          <a:lstStyle/>
          <a:p>
            <a:pPr marL="0" indent="0"/>
            <a:r>
              <a:rPr lang="en-US" sz="2400" dirty="0" smtClean="0"/>
              <a:t>  </a:t>
            </a:r>
            <a:r>
              <a:rPr lang="mr-IN" sz="2800" b="1" dirty="0" smtClean="0">
                <a:latin typeface="Utsaah" pitchFamily="34" charset="0"/>
                <a:cs typeface="Utsaah" pitchFamily="34" charset="0"/>
              </a:rPr>
              <a:t>स्वयंचलित स्ट्रीट लाइट. </a:t>
            </a:r>
            <a:r>
              <a:rPr lang="en-US" sz="2800" b="1" dirty="0" smtClean="0">
                <a:latin typeface="Utsaah" pitchFamily="34" charset="0"/>
                <a:cs typeface="Utsaah" pitchFamily="34" charset="0"/>
              </a:rPr>
              <a:t> </a:t>
            </a:r>
          </a:p>
          <a:p>
            <a:pPr marL="0" indent="0"/>
            <a:r>
              <a:rPr lang="en-US" sz="2800" b="1" dirty="0" smtClean="0">
                <a:latin typeface="Utsaah" pitchFamily="34" charset="0"/>
                <a:cs typeface="Utsaah" pitchFamily="34" charset="0"/>
              </a:rPr>
              <a:t>  </a:t>
            </a:r>
            <a:r>
              <a:rPr lang="mr-IN" sz="2800" b="1" dirty="0" smtClean="0">
                <a:latin typeface="Utsaah" pitchFamily="34" charset="0"/>
                <a:cs typeface="Utsaah" pitchFamily="34" charset="0"/>
              </a:rPr>
              <a:t>रात्रीचा दिवा. </a:t>
            </a:r>
            <a:endParaRPr lang="en-US" sz="2800" b="1" dirty="0" smtClean="0">
              <a:latin typeface="Utsaah" pitchFamily="34" charset="0"/>
              <a:cs typeface="Utsaah" pitchFamily="34" charset="0"/>
            </a:endParaRPr>
          </a:p>
          <a:p>
            <a:pPr marL="0" indent="0"/>
            <a:r>
              <a:rPr lang="en-US" sz="2800" b="1" dirty="0" smtClean="0">
                <a:latin typeface="Utsaah" pitchFamily="34" charset="0"/>
                <a:cs typeface="Utsaah" pitchFamily="34" charset="0"/>
              </a:rPr>
              <a:t>  </a:t>
            </a:r>
            <a:r>
              <a:rPr lang="mr-IN" sz="2800" b="1" dirty="0" smtClean="0">
                <a:latin typeface="Utsaah" pitchFamily="34" charset="0"/>
                <a:cs typeface="Utsaah" pitchFamily="34" charset="0"/>
              </a:rPr>
              <a:t>स्टडी लँम्प. </a:t>
            </a:r>
            <a:endParaRPr lang="en-US" sz="2800" b="1" dirty="0" smtClean="0">
              <a:latin typeface="Utsaah" pitchFamily="34" charset="0"/>
              <a:cs typeface="Utsaah" pitchFamily="34" charset="0"/>
            </a:endParaRPr>
          </a:p>
          <a:p>
            <a:pPr marL="0" indent="0"/>
            <a:r>
              <a:rPr lang="en-US" sz="2800" b="1" dirty="0" smtClean="0">
                <a:latin typeface="Utsaah" pitchFamily="34" charset="0"/>
                <a:cs typeface="Utsaah" pitchFamily="34" charset="0"/>
              </a:rPr>
              <a:t>  </a:t>
            </a:r>
            <a:r>
              <a:rPr lang="mr-IN" sz="2800" b="1" dirty="0" smtClean="0">
                <a:latin typeface="Utsaah" pitchFamily="34" charset="0"/>
                <a:cs typeface="Utsaah" pitchFamily="34" charset="0"/>
              </a:rPr>
              <a:t>लाइट मीटर.</a:t>
            </a:r>
            <a:endParaRPr lang="en-US" sz="2800" b="1" dirty="0">
              <a:latin typeface="Utsaah" pitchFamily="34" charset="0"/>
              <a:cs typeface="Utsaah" pitchFamily="34" charset="0"/>
            </a:endParaRPr>
          </a:p>
          <a:p>
            <a:endParaRPr lang="en-US" sz="2200" u="sng" dirty="0">
              <a:solidFill>
                <a:schemeClr val="bg2">
                  <a:lumMod val="1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5234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457200"/>
            <a:ext cx="8229600" cy="6126162"/>
          </a:xfrm>
        </p:spPr>
        <p:txBody>
          <a:bodyPr>
            <a:normAutofit/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धन्यवाद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064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3225</TotalTime>
  <Words>191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सेन्सर म्हणजे काय ?</vt:lpstr>
      <vt:lpstr>काही बॉडी सेन्सर   </vt:lpstr>
      <vt:lpstr>काही इलेक्ट्रोनिक सेन्सर </vt:lpstr>
      <vt:lpstr>Light Intensity Sensor (BH1750) </vt:lpstr>
      <vt:lpstr>Light सेन्सर म्हणजे काय?</vt:lpstr>
      <vt:lpstr>लाईट सेन्सरचा उपयोग </vt:lpstr>
      <vt:lpstr> धन्यवाद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Admin</dc:creator>
  <cp:lastModifiedBy>admin</cp:lastModifiedBy>
  <cp:revision>47</cp:revision>
  <dcterms:created xsi:type="dcterms:W3CDTF">2017-11-20T08:31:11Z</dcterms:created>
  <dcterms:modified xsi:type="dcterms:W3CDTF">2020-03-21T08:12:09Z</dcterms:modified>
</cp:coreProperties>
</file>