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8" r:id="rId3"/>
    <p:sldId id="259" r:id="rId4"/>
    <p:sldId id="277" r:id="rId5"/>
    <p:sldId id="27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93181-3B46-4ED9-B9EA-F63A78E59C85}" type="datetimeFigureOut">
              <a:rPr lang="en-US" smtClean="0"/>
              <a:t>07/03/2018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8DF9D-5E8C-4F6B-9705-D9D097F00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2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A1FB0-5EF3-4A9D-87C9-42452B98DDD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6855-C51F-4A0D-BF8F-EF24918E0FA7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800"/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02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CDCB2-506F-4BF0-8E1B-3840D62251E9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71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print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AE15A401-63E2-404F-895A-65872E1B4201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72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FAF2-15E3-43F2-B1E1-C5784D61896E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6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70CC3-286D-40EA-814F-32E4598CFF4E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35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D10BA-2604-43F3-B00A-434440E935DE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57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FCCE8-70F0-414E-A0D4-AA7C2C3D2964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90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6EAF-FD3A-4694-9E36-D30262D72653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1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print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054E-28D3-4AD5-B456-A9AD1ACDE59E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613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B6641-70B6-4937-B0C8-EFAE3768F6D6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52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C2FE7-7503-4BAE-95BD-2A5A8DCA8CEC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07/03/2018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62C5E97-EE00-4083-BA64-2541CEBD30FD}" type="datetime1">
              <a:rPr lang="en-US" smtClean="0">
                <a:solidFill>
                  <a:srgbClr val="696464"/>
                </a:solidFill>
              </a:rPr>
              <a:pPr/>
              <a:t>07/03/2018</a:t>
            </a:fld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6807F52-7EF1-4FDD-B4A0-5DC9DACBD9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88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Blind Stick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भाग १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Arduino Board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म्हणजे </a:t>
            </a:r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काय ते शिकणार आहोत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Arduino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/>
        </p:nvSpPr>
        <p:spPr>
          <a:xfrm>
            <a:off x="492760" y="1905000"/>
            <a:ext cx="8382000" cy="379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ckwel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5660" y="1954421"/>
            <a:ext cx="7543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prstClr val="black"/>
                </a:solidFill>
                <a:latin typeface="Rockwell"/>
              </a:rPr>
              <a:t>Basically Arduino  is Microcontroller. 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endParaRPr lang="en-US" sz="2000" dirty="0">
              <a:solidFill>
                <a:prstClr val="black"/>
              </a:solidFill>
              <a:latin typeface="Rockwell"/>
            </a:endParaRP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prstClr val="black"/>
                </a:solidFill>
                <a:latin typeface="Rockwell"/>
              </a:rPr>
              <a:t>Microcontroller is microprocessor with memory, RAM and some other peripheral connected with it. </a:t>
            </a: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endParaRPr lang="en-US" sz="2000" dirty="0">
              <a:solidFill>
                <a:prstClr val="black"/>
              </a:solidFill>
              <a:latin typeface="Rockwell"/>
            </a:endParaRPr>
          </a:p>
          <a:p>
            <a:pPr marL="182880" lvl="0" indent="-182880">
              <a:lnSpc>
                <a:spcPct val="90000"/>
              </a:lnSpc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  <a:buFont typeface="Wingdings" pitchFamily="2" charset="2"/>
              <a:buChar char="§"/>
              <a:defRPr/>
            </a:pPr>
            <a:r>
              <a:rPr lang="en-GB" sz="2000" dirty="0">
                <a:solidFill>
                  <a:prstClr val="black"/>
                </a:solidFill>
                <a:latin typeface="Rockwell"/>
              </a:rPr>
              <a:t>The Arduino Uno is a microcontroller board based on the ATmega328 . The ATmega328 has  Flash memory of 32 KB (with 0.5 KB used for the </a:t>
            </a:r>
            <a:r>
              <a:rPr lang="en-GB" sz="2000" dirty="0" smtClean="0">
                <a:solidFill>
                  <a:prstClr val="black"/>
                </a:solidFill>
                <a:latin typeface="Rockwell"/>
              </a:rPr>
              <a:t>boot loader). </a:t>
            </a:r>
            <a:r>
              <a:rPr lang="en-GB" sz="2000" dirty="0">
                <a:solidFill>
                  <a:prstClr val="black"/>
                </a:solidFill>
                <a:latin typeface="Rockwell"/>
              </a:rPr>
              <a:t>It also has 2 KB of SRAM and 1 KB of EEPROM</a:t>
            </a:r>
            <a:endParaRPr lang="en-US" sz="2000" dirty="0">
              <a:solidFill>
                <a:prstClr val="black"/>
              </a:solidFill>
              <a:latin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3791620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39"/>
            <a:ext cx="8534400" cy="1609344"/>
          </a:xfrm>
        </p:spPr>
        <p:txBody>
          <a:bodyPr>
            <a:normAutofit/>
          </a:bodyPr>
          <a:lstStyle/>
          <a:p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Different types of arduino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696464"/>
                </a:solidFill>
              </a:rPr>
              <a:t>Pune Makers ( http://www.meetup.com/Pune-Makers/ )</a:t>
            </a:r>
            <a:endParaRPr lang="en-US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07F52-7EF1-4FDD-B4A0-5DC9DACBD99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091" y="4521538"/>
            <a:ext cx="2314575" cy="151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553" y="4118776"/>
            <a:ext cx="17145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944" y="2770188"/>
            <a:ext cx="2171700" cy="2032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encrypted-tbn1.gstatic.com/images?q=tbn:ANd9GcTX738sOefLcdYQe0qGix1GRW1P0RdgSsd6pa-JinGygya8UgGeN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04" y="2029279"/>
            <a:ext cx="1964531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56" y="2018396"/>
            <a:ext cx="1807369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347482" y="5739523"/>
            <a:ext cx="1543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Mega 2560 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7610" y="3903408"/>
            <a:ext cx="1543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</a:t>
            </a:r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LilyPad</a:t>
            </a:r>
          </a:p>
          <a:p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37881" y="4817948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Arduino </a:t>
            </a:r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Uno</a:t>
            </a:r>
            <a:r>
              <a:rPr lang="en-US" b="1" dirty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 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4266" y="4055200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DIY Arduino</a:t>
            </a:r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algn="ctr"/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0520" y="1731283"/>
            <a:ext cx="154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55D5D">
                    <a:lumMod val="75000"/>
                  </a:srgbClr>
                </a:solidFill>
                <a:latin typeface="Arial Narrow" panose="020B0606020202030204" pitchFamily="34" charset="0"/>
              </a:rPr>
              <a:t>Nano arduino</a:t>
            </a:r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endParaRPr lang="en-US" b="1" dirty="0">
              <a:solidFill>
                <a:srgbClr val="855D5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74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धन्यवाद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en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3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70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Wood Type</vt:lpstr>
      <vt:lpstr>Blind Stick भाग १ </vt:lpstr>
      <vt:lpstr>या भागामध्ये आपण Arduino Board म्हणजे काय ते शिकणार आहोत ?</vt:lpstr>
      <vt:lpstr>Arduino</vt:lpstr>
      <vt:lpstr>Different types of arduino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33</cp:revision>
  <dcterms:created xsi:type="dcterms:W3CDTF">2017-11-20T08:31:11Z</dcterms:created>
  <dcterms:modified xsi:type="dcterms:W3CDTF">2018-03-07T08:13:10Z</dcterms:modified>
</cp:coreProperties>
</file>