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5" r:id="rId3"/>
    <p:sldId id="259" r:id="rId4"/>
    <p:sldId id="276" r:id="rId5"/>
    <p:sldId id="277" r:id="rId6"/>
    <p:sldId id="278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07/03/2018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276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07/03/2018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596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07/03/2018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0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07/03/2018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128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07/03/2018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056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07/03/2018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645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07/03/2018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94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07/03/2018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176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07/03/2018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21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07/03/2018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89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07/03/2018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633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5F5D5-FE9E-4B08-BF54-CFF1F9D2B562}" type="datetimeFigureOut">
              <a:rPr lang="en-US" smtClean="0"/>
              <a:t>07/03/2018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520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e.arduino.cc/editor" TargetMode="External"/><Relationship Id="rId2" Type="http://schemas.openxmlformats.org/officeDocument/2006/relationships/hyperlink" Target="https://www.arduino.cc/en/Main/Softwar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Blind Stick</a:t>
            </a:r>
            <a:r>
              <a:rPr lang="mr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/>
            </a:r>
            <a:br>
              <a:rPr lang="mr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</a:br>
            <a:r>
              <a:rPr lang="mr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भाग २ 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331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153400" cy="6049962"/>
          </a:xfrm>
        </p:spPr>
        <p:txBody>
          <a:bodyPr>
            <a:normAutofit/>
          </a:bodyPr>
          <a:lstStyle/>
          <a:p>
            <a:r>
              <a:rPr lang="mr-IN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मागील भागामध्ये आपण 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Arduino </a:t>
            </a:r>
            <a:r>
              <a:rPr lang="mr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चे प्रकार समजून घेतले.</a:t>
            </a:r>
            <a:r>
              <a:rPr lang="mr-IN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/>
            </a:r>
            <a:br>
              <a:rPr lang="mr-IN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</a:br>
            <a:endParaRPr lang="en-IN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63859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7562"/>
          </a:xfrm>
        </p:spPr>
        <p:txBody>
          <a:bodyPr>
            <a:normAutofit/>
          </a:bodyPr>
          <a:lstStyle/>
          <a:p>
            <a:r>
              <a:rPr lang="mr-IN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या भागामध्ये आपण 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Arduino Nano </a:t>
            </a:r>
            <a:r>
              <a:rPr lang="mr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म्हणजे </a:t>
            </a:r>
            <a:r>
              <a:rPr lang="mr-IN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काय ते पाहणार आहोत ?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8855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Arduino Nano</a:t>
            </a:r>
            <a:endParaRPr lang="en-IN" sz="3600" b="1" dirty="0">
              <a:solidFill>
                <a:srgbClr val="7030A0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| </a:t>
            </a:r>
            <a:r>
              <a:rPr lang="en-IN" dirty="0" err="1" smtClean="0"/>
              <a:t>Vigyan</a:t>
            </a:r>
            <a:r>
              <a:rPr lang="en-IN" dirty="0" smtClean="0"/>
              <a:t> Ashram | INDUSA PTI |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4</a:t>
            </a:fld>
            <a:endParaRPr lang="en-IN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380" y="1600200"/>
            <a:ext cx="3124200" cy="3310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19800" y="50292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Pin Diagram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599"/>
            <a:ext cx="3733800" cy="3276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52600" y="4910706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14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Arduino Nano</a:t>
            </a:r>
            <a:r>
              <a:rPr lang="mr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म्हणजे काय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?</a:t>
            </a:r>
            <a:endParaRPr lang="en-IN" sz="3600" b="1" dirty="0">
              <a:solidFill>
                <a:srgbClr val="7030A0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| </a:t>
            </a:r>
            <a:r>
              <a:rPr lang="en-IN" dirty="0" err="1" smtClean="0"/>
              <a:t>Vigyan</a:t>
            </a:r>
            <a:r>
              <a:rPr lang="en-IN" dirty="0" smtClean="0"/>
              <a:t> Ashram | INDUSA PTI |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5</a:t>
            </a:fld>
            <a:endParaRPr lang="en-IN" dirty="0"/>
          </a:p>
        </p:txBody>
      </p:sp>
      <p:sp>
        <p:nvSpPr>
          <p:cNvPr id="8" name="Rectangle 7"/>
          <p:cNvSpPr/>
          <p:nvPr/>
        </p:nvSpPr>
        <p:spPr>
          <a:xfrm>
            <a:off x="1295400" y="1524000"/>
            <a:ext cx="6172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400" dirty="0">
                <a:solidFill>
                  <a:srgbClr val="4F4E4E"/>
                </a:solidFill>
                <a:latin typeface="Times New Roman" pitchFamily="18" charset="0"/>
                <a:cs typeface="Times New Roman" pitchFamily="18" charset="0"/>
              </a:rPr>
              <a:t>The Arduino Nano is a small, complete, and breadboard-friendly board based on the ATmega328P; offers the same connectivity and specs of the UNO board in a smaller form factor.</a:t>
            </a:r>
          </a:p>
          <a:p>
            <a:endParaRPr lang="en-US" sz="2400" dirty="0" smtClean="0">
              <a:solidFill>
                <a:srgbClr val="4F4E4E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solidFill>
                <a:srgbClr val="4F4E4E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4F4E4E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solidFill>
                  <a:srgbClr val="4F4E4E"/>
                </a:solidFill>
                <a:latin typeface="Times New Roman" pitchFamily="18" charset="0"/>
                <a:cs typeface="Times New Roman" pitchFamily="18" charset="0"/>
              </a:rPr>
              <a:t>Arduino Nano is programmed using the </a:t>
            </a:r>
            <a:r>
              <a:rPr lang="en-US" sz="2400" dirty="0">
                <a:solidFill>
                  <a:srgbClr val="00979C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Arduino Software (IDE)</a:t>
            </a:r>
            <a:r>
              <a:rPr lang="en-US" sz="2400" dirty="0">
                <a:solidFill>
                  <a:srgbClr val="4F4E4E"/>
                </a:solidFill>
                <a:latin typeface="Times New Roman" pitchFamily="18" charset="0"/>
                <a:cs typeface="Times New Roman" pitchFamily="18" charset="0"/>
              </a:rPr>
              <a:t>, our Integrated Development Environment common to all our boards and running both </a:t>
            </a:r>
            <a:r>
              <a:rPr lang="en-US" sz="2400" dirty="0">
                <a:solidFill>
                  <a:srgbClr val="00979C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online</a:t>
            </a:r>
            <a:r>
              <a:rPr lang="en-US" sz="2400" dirty="0">
                <a:solidFill>
                  <a:srgbClr val="4F4E4E"/>
                </a:solidFill>
                <a:latin typeface="Times New Roman" pitchFamily="18" charset="0"/>
                <a:cs typeface="Times New Roman" pitchFamily="18" charset="0"/>
              </a:rPr>
              <a:t> and offline.</a:t>
            </a:r>
            <a:endParaRPr lang="en-US" sz="2400" b="0" i="0" dirty="0">
              <a:solidFill>
                <a:srgbClr val="4F4E4E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23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Arduino 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Nano</a:t>
            </a:r>
            <a:r>
              <a:rPr lang="mr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चा </a:t>
            </a:r>
            <a:r>
              <a:rPr lang="mr-IN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उपयोग कोठे करतात ?</a:t>
            </a:r>
            <a:endParaRPr lang="en-IN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| </a:t>
            </a:r>
            <a:r>
              <a:rPr lang="en-IN" dirty="0" err="1" smtClean="0"/>
              <a:t>Vigyan</a:t>
            </a:r>
            <a:r>
              <a:rPr lang="en-IN" dirty="0" smtClean="0"/>
              <a:t> Ashram | INDUSA PTI |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6</a:t>
            </a:fld>
            <a:endParaRPr lang="en-I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1"/>
            <a:ext cx="22860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0" y="3759368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dirty="0" smtClean="0"/>
              <a:t>रोबोटिक्स</a:t>
            </a:r>
          </a:p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79324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400800" y="3657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dirty="0" smtClean="0"/>
              <a:t>इलेक्ट्रोनिक्स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320" y="3562762"/>
            <a:ext cx="3332480" cy="2329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505200" y="6068457"/>
            <a:ext cx="1800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dirty="0" smtClean="0"/>
              <a:t>होम ऑटोमेशन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00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49962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mr-IN" sz="3600" b="1" dirty="0">
                <a:solidFill>
                  <a:srgbClr val="7030A0"/>
                </a:solidFill>
                <a:latin typeface="Arial Black" panose="020B0A04020102020204" pitchFamily="34" charset="0"/>
                <a:ea typeface="+mn-ea"/>
                <a:cs typeface="+mn-cs"/>
              </a:rPr>
              <a:t>धन्यवाद </a:t>
            </a:r>
            <a:endParaRPr lang="en-US" sz="3600" b="1" dirty="0">
              <a:solidFill>
                <a:srgbClr val="7030A0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776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</TotalTime>
  <Words>83</Words>
  <Application>Microsoft Office PowerPoint</Application>
  <PresentationFormat>On-screen Show (4:3)</PresentationFormat>
  <Paragraphs>22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Blind Stick भाग २ </vt:lpstr>
      <vt:lpstr>मागील भागामध्ये आपण Arduino चे प्रकार समजून घेतले. </vt:lpstr>
      <vt:lpstr>या भागामध्ये आपण  Arduino Nano म्हणजे काय ते पाहणार आहोत ?</vt:lpstr>
      <vt:lpstr>Arduino Nano</vt:lpstr>
      <vt:lpstr>Arduino Nano म्हणजे काय?</vt:lpstr>
      <vt:lpstr>Arduino Nano चा उपयोग कोठे करतात ?</vt:lpstr>
      <vt:lpstr>धन्यवाद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Admin</dc:creator>
  <cp:lastModifiedBy>admin</cp:lastModifiedBy>
  <cp:revision>29</cp:revision>
  <dcterms:created xsi:type="dcterms:W3CDTF">2017-11-20T08:31:11Z</dcterms:created>
  <dcterms:modified xsi:type="dcterms:W3CDTF">2018-03-07T08:29:53Z</dcterms:modified>
</cp:coreProperties>
</file>